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3"/>
  </p:notesMasterIdLst>
  <p:handoutMasterIdLst>
    <p:handoutMasterId r:id="rId14"/>
  </p:handoutMasterIdLst>
  <p:sldIdLst>
    <p:sldId id="256" r:id="rId2"/>
    <p:sldId id="261" r:id="rId3"/>
    <p:sldId id="257" r:id="rId4"/>
    <p:sldId id="266" r:id="rId5"/>
    <p:sldId id="267" r:id="rId6"/>
    <p:sldId id="268" r:id="rId7"/>
    <p:sldId id="258" r:id="rId8"/>
    <p:sldId id="263" r:id="rId9"/>
    <p:sldId id="259" r:id="rId10"/>
    <p:sldId id="264" r:id="rId11"/>
    <p:sldId id="265" r:id="rId12"/>
  </p:sldIdLst>
  <p:sldSz cx="9144000" cy="6858000" type="screen4x3"/>
  <p:notesSz cx="6805613" cy="9944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58792" autoAdjust="0"/>
  </p:normalViewPr>
  <p:slideViewPr>
    <p:cSldViewPr>
      <p:cViewPr varScale="1">
        <p:scale>
          <a:sx n="74" d="100"/>
          <a:sy n="74" d="100"/>
        </p:scale>
        <p:origin x="-1890"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099" cy="49720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4939" y="0"/>
            <a:ext cx="2949099" cy="497205"/>
          </a:xfrm>
          <a:prstGeom prst="rect">
            <a:avLst/>
          </a:prstGeom>
        </p:spPr>
        <p:txBody>
          <a:bodyPr vert="horz" lIns="91440" tIns="45720" rIns="91440" bIns="45720" rtlCol="0"/>
          <a:lstStyle>
            <a:lvl1pPr algn="r">
              <a:defRPr sz="1200"/>
            </a:lvl1pPr>
          </a:lstStyle>
          <a:p>
            <a:fld id="{B2624D76-993E-40C6-8EFA-CE9B410BD849}" type="datetimeFigureOut">
              <a:rPr lang="en-GB" smtClean="0"/>
              <a:t>30/09/2015</a:t>
            </a:fld>
            <a:endParaRPr lang="en-GB"/>
          </a:p>
        </p:txBody>
      </p:sp>
      <p:sp>
        <p:nvSpPr>
          <p:cNvPr id="4" name="Footer Placeholder 3"/>
          <p:cNvSpPr>
            <a:spLocks noGrp="1"/>
          </p:cNvSpPr>
          <p:nvPr>
            <p:ph type="ftr" sz="quarter" idx="2"/>
          </p:nvPr>
        </p:nvSpPr>
        <p:spPr>
          <a:xfrm>
            <a:off x="0" y="9445169"/>
            <a:ext cx="2949099" cy="497205"/>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4939" y="9445169"/>
            <a:ext cx="2949099" cy="497205"/>
          </a:xfrm>
          <a:prstGeom prst="rect">
            <a:avLst/>
          </a:prstGeom>
        </p:spPr>
        <p:txBody>
          <a:bodyPr vert="horz" lIns="91440" tIns="45720" rIns="91440" bIns="45720" rtlCol="0" anchor="b"/>
          <a:lstStyle>
            <a:lvl1pPr algn="r">
              <a:defRPr sz="1200"/>
            </a:lvl1pPr>
          </a:lstStyle>
          <a:p>
            <a:fld id="{665613C2-0C9F-4216-A4DE-AADEDF4224FE}" type="slidenum">
              <a:rPr lang="en-GB" smtClean="0"/>
              <a:t>‹#›</a:t>
            </a:fld>
            <a:endParaRPr lang="en-GB"/>
          </a:p>
        </p:txBody>
      </p:sp>
    </p:spTree>
    <p:extLst>
      <p:ext uri="{BB962C8B-B14F-4D97-AF65-F5344CB8AC3E}">
        <p14:creationId xmlns:p14="http://schemas.microsoft.com/office/powerpoint/2010/main" val="13630367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575" cy="4968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4450" y="0"/>
            <a:ext cx="2949575" cy="496888"/>
          </a:xfrm>
          <a:prstGeom prst="rect">
            <a:avLst/>
          </a:prstGeom>
        </p:spPr>
        <p:txBody>
          <a:bodyPr vert="horz" lIns="91440" tIns="45720" rIns="91440" bIns="45720" rtlCol="0"/>
          <a:lstStyle>
            <a:lvl1pPr algn="r">
              <a:defRPr sz="1200"/>
            </a:lvl1pPr>
          </a:lstStyle>
          <a:p>
            <a:fld id="{3CF7E899-8791-4B5D-B3D1-D909EC566E5A}" type="datetimeFigureOut">
              <a:rPr lang="en-GB" smtClean="0"/>
              <a:t>30/09/2015</a:t>
            </a:fld>
            <a:endParaRPr lang="en-GB"/>
          </a:p>
        </p:txBody>
      </p:sp>
      <p:sp>
        <p:nvSpPr>
          <p:cNvPr id="4" name="Slide Image Placeholder 3"/>
          <p:cNvSpPr>
            <a:spLocks noGrp="1" noRot="1" noChangeAspect="1"/>
          </p:cNvSpPr>
          <p:nvPr>
            <p:ph type="sldImg" idx="2"/>
          </p:nvPr>
        </p:nvSpPr>
        <p:spPr>
          <a:xfrm>
            <a:off x="917575" y="746125"/>
            <a:ext cx="4972050" cy="3729038"/>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1038" y="4722813"/>
            <a:ext cx="5443537" cy="4475162"/>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445625"/>
            <a:ext cx="2949575" cy="496888"/>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4450" y="9445625"/>
            <a:ext cx="2949575" cy="496888"/>
          </a:xfrm>
          <a:prstGeom prst="rect">
            <a:avLst/>
          </a:prstGeom>
        </p:spPr>
        <p:txBody>
          <a:bodyPr vert="horz" lIns="91440" tIns="45720" rIns="91440" bIns="45720" rtlCol="0" anchor="b"/>
          <a:lstStyle>
            <a:lvl1pPr algn="r">
              <a:defRPr sz="1200"/>
            </a:lvl1pPr>
          </a:lstStyle>
          <a:p>
            <a:fld id="{0392E6FA-43C2-4EA0-9336-73FD6B20AC13}" type="slidenum">
              <a:rPr lang="en-GB" smtClean="0"/>
              <a:t>‹#›</a:t>
            </a:fld>
            <a:endParaRPr lang="en-GB"/>
          </a:p>
        </p:txBody>
      </p:sp>
    </p:spTree>
    <p:extLst>
      <p:ext uri="{BB962C8B-B14F-4D97-AF65-F5344CB8AC3E}">
        <p14:creationId xmlns:p14="http://schemas.microsoft.com/office/powerpoint/2010/main" val="18516697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Thank you Bruno for the kind introduction, Ladies and Gentlemen good morning. I would like today to give you a very brief overview of the dissemination platform that</a:t>
            </a:r>
            <a:r>
              <a:rPr lang="en-GB" baseline="0" dirty="0" smtClean="0"/>
              <a:t> the ECB has put in place to share publicly its statistics. It is not my intention to enter details in terms of which time series we are making available or which methods we adopt to generate indicators.</a:t>
            </a:r>
          </a:p>
          <a:p>
            <a:r>
              <a:rPr lang="en-GB" baseline="0" dirty="0" smtClean="0"/>
              <a:t>I would briefly discuss the principles we have followed when designing the solution and which technologies we are employing in the operational environment. Hopefully we can be a source of inspiration for some of you.</a:t>
            </a:r>
            <a:endParaRPr lang="en-GB" dirty="0" smtClean="0"/>
          </a:p>
          <a:p>
            <a:endParaRPr lang="en-GB" dirty="0"/>
          </a:p>
        </p:txBody>
      </p:sp>
      <p:sp>
        <p:nvSpPr>
          <p:cNvPr id="4" name="Slide Number Placeholder 3"/>
          <p:cNvSpPr>
            <a:spLocks noGrp="1"/>
          </p:cNvSpPr>
          <p:nvPr>
            <p:ph type="sldNum" sz="quarter" idx="10"/>
          </p:nvPr>
        </p:nvSpPr>
        <p:spPr/>
        <p:txBody>
          <a:bodyPr/>
          <a:lstStyle/>
          <a:p>
            <a:fld id="{0392E6FA-43C2-4EA0-9336-73FD6B20AC13}" type="slidenum">
              <a:rPr lang="en-GB" smtClean="0"/>
              <a:t>1</a:t>
            </a:fld>
            <a:endParaRPr lang="en-GB"/>
          </a:p>
        </p:txBody>
      </p:sp>
    </p:spTree>
    <p:extLst>
      <p:ext uri="{BB962C8B-B14F-4D97-AF65-F5344CB8AC3E}">
        <p14:creationId xmlns:p14="http://schemas.microsoft.com/office/powerpoint/2010/main" val="28751399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 first consideration.</a:t>
            </a:r>
            <a:r>
              <a:rPr lang="en-GB" baseline="0" dirty="0" smtClean="0"/>
              <a:t> The dissemination platform at the ECB has a primary objective of making its statistical products, I mean both the Data and the Metadata, available to the public. Be it the generic and occasional user or the specialised researcher. We have constructed that environment, as we will see later on, by embracing fully the SDMX philosophy , its products, standards and approaches.</a:t>
            </a:r>
          </a:p>
          <a:p>
            <a:endParaRPr lang="en-GB" baseline="0" dirty="0" smtClean="0"/>
          </a:p>
          <a:p>
            <a:r>
              <a:rPr lang="en-GB" baseline="0" dirty="0" smtClean="0"/>
              <a:t>If we look today at its user base, we can distinguish 3 or 4 main categories of users.</a:t>
            </a:r>
          </a:p>
          <a:p>
            <a:pPr marL="171450" indent="-171450">
              <a:buFont typeface="Arial" panose="020B0604020202020204" pitchFamily="34" charset="0"/>
              <a:buChar char="•"/>
            </a:pPr>
            <a:r>
              <a:rPr lang="en-GB" baseline="0" dirty="0" smtClean="0"/>
              <a:t>WE do have data vendors, commercially driven companies that download regularly and I should say also frequently, the full content of our statistical </a:t>
            </a:r>
            <a:r>
              <a:rPr lang="en-GB" baseline="0" dirty="0" err="1" smtClean="0"/>
              <a:t>datawarehouase</a:t>
            </a:r>
            <a:r>
              <a:rPr lang="en-GB" baseline="0" dirty="0" smtClean="0"/>
              <a:t>. We are note sure how they use the data, but indeed companies like Bloomberg or JP Morgan have probably identified internal benefits in getting a full copy of the data we produce.</a:t>
            </a:r>
          </a:p>
          <a:p>
            <a:pPr marL="171450" indent="-171450">
              <a:buFont typeface="Arial" panose="020B0604020202020204" pitchFamily="34" charset="0"/>
              <a:buChar char="•"/>
            </a:pPr>
            <a:r>
              <a:rPr lang="en-GB" baseline="0" dirty="0" smtClean="0"/>
              <a:t>A second category of user comes we can say from within the family. Central Banks, International organisation and statistical offices all have interest in gaining access to the published time series. The usage pattern that we observe is the one of a researcher or analyst mainly. We understand that some sort of connectors are in use for example in some Central Banks to extend the use of analytical tools or econometric packages, to </a:t>
            </a:r>
            <a:r>
              <a:rPr lang="en-GB" baseline="0" dirty="0" err="1" smtClean="0"/>
              <a:t>seaminglessy</a:t>
            </a:r>
            <a:r>
              <a:rPr lang="en-GB" baseline="0" dirty="0" smtClean="0"/>
              <a:t> interact with the data store at the ECB for extracting the quantitative information desired. In this context I believe that the work of the Central Bank of Finland and of Italy is taken as a reference point. </a:t>
            </a:r>
          </a:p>
          <a:p>
            <a:pPr marL="171450" indent="-171450">
              <a:buFont typeface="Arial" panose="020B0604020202020204" pitchFamily="34" charset="0"/>
              <a:buChar char="•"/>
            </a:pPr>
            <a:r>
              <a:rPr lang="en-GB" baseline="0" dirty="0" smtClean="0"/>
              <a:t>We can also mention the interaction we are supporting in the international context, like for the example in feeding the PGI website with current data in </a:t>
            </a:r>
            <a:r>
              <a:rPr lang="en-GB" baseline="0" dirty="0" smtClean="0">
                <a:solidFill>
                  <a:srgbClr val="FFFF00"/>
                </a:solidFill>
              </a:rPr>
              <a:t>……..</a:t>
            </a:r>
          </a:p>
          <a:p>
            <a:pPr marL="171450" indent="-171450">
              <a:buFont typeface="Arial" panose="020B0604020202020204" pitchFamily="34" charset="0"/>
              <a:buChar char="•"/>
            </a:pPr>
            <a:r>
              <a:rPr lang="en-GB" baseline="0" dirty="0" smtClean="0"/>
              <a:t>A third category of users can be labelled as the “occasional and possibly specialised user”. Here we know for example that some specific indicators and time series are pretty popular for the public and for example values of exchange rates, monetary aggregates (like M3) or of BSI are retrieved many times during the day. It is almost like people on the internet have developed utilities that in order for them to function properly, an interaction with our platform is required to retrieve the latest available information from the authoritative source.  </a:t>
            </a:r>
          </a:p>
          <a:p>
            <a:pPr marL="171450" indent="-171450">
              <a:buFont typeface="Arial" panose="020B0604020202020204" pitchFamily="34" charset="0"/>
              <a:buChar char="•"/>
            </a:pPr>
            <a:r>
              <a:rPr lang="en-GB" baseline="0" dirty="0" smtClean="0"/>
              <a:t>In this class of users I would also put a particular type of academic user: researchers that do not know exactly the precise data they are looking, say in the field of inflation, and browse the available datasets to determine the one series that fits best their intended research. What they demand is something that helps them understand what is available and facilitates their search. Through the analysis of the requests received by our hotline we also understand that these users are interested in having flexibility to limit the amount of data they get from our platform, either through sampling or through deltas linked to time, because </a:t>
            </a:r>
            <a:r>
              <a:rPr lang="en-GB" baseline="0" dirty="0" err="1" smtClean="0"/>
              <a:t>ot</a:t>
            </a:r>
            <a:r>
              <a:rPr lang="en-GB" baseline="0" dirty="0" smtClean="0"/>
              <a:t> the simple tools they use at their end (Excel).</a:t>
            </a:r>
          </a:p>
          <a:p>
            <a:pPr marL="171450" indent="-171450">
              <a:buFont typeface="Arial" panose="020B0604020202020204" pitchFamily="34" charset="0"/>
              <a:buChar char="•"/>
            </a:pPr>
            <a:r>
              <a:rPr lang="en-GB" baseline="0" dirty="0" smtClean="0"/>
              <a:t>Finally as fourth category we can list the ECB publications and the other ECB “advanced” tools following the latest technology. The only point I wish make here that the technology here to support the automatic production of documents is evolving in getting more “visual” elements being published and with limited human intervention.</a:t>
            </a:r>
          </a:p>
          <a:p>
            <a:pPr marL="0" indent="0">
              <a:buFont typeface="Arial" panose="020B0604020202020204" pitchFamily="34" charset="0"/>
              <a:buNone/>
            </a:pPr>
            <a:endParaRPr lang="en-GB" baseline="0" dirty="0" smtClean="0"/>
          </a:p>
          <a:p>
            <a:pPr marL="0" indent="0">
              <a:buFont typeface="Arial" panose="020B0604020202020204" pitchFamily="34" charset="0"/>
              <a:buNone/>
            </a:pPr>
            <a:r>
              <a:rPr lang="en-GB" baseline="0" dirty="0" smtClean="0"/>
              <a:t>As can be then understood by looking at the user base, the platform needs to be able to respond to different types of interactions: automatic, manual, abreast of technology and allowing various types of output.</a:t>
            </a:r>
          </a:p>
          <a:p>
            <a:pPr marL="0" indent="0">
              <a:buFont typeface="Arial" panose="020B0604020202020204" pitchFamily="34" charset="0"/>
              <a:buNone/>
            </a:pPr>
            <a:endParaRPr lang="en-GB" baseline="0" dirty="0" smtClean="0"/>
          </a:p>
          <a:p>
            <a:pPr marL="0" indent="0">
              <a:buFont typeface="Arial" panose="020B0604020202020204" pitchFamily="34" charset="0"/>
              <a:buNone/>
            </a:pPr>
            <a:r>
              <a:rPr lang="en-GB" baseline="0" dirty="0" smtClean="0"/>
              <a:t>And this brings me to the next slides which illustrates the basic principles we adopted for our dissemination platform as derived from our user base.</a:t>
            </a:r>
          </a:p>
          <a:p>
            <a:pPr marL="0" indent="0">
              <a:buFont typeface="Arial" panose="020B0604020202020204" pitchFamily="34" charset="0"/>
              <a:buNone/>
            </a:pPr>
            <a:endParaRPr lang="en-GB" baseline="0" dirty="0" smtClean="0"/>
          </a:p>
          <a:p>
            <a:endParaRPr lang="en-GB" dirty="0"/>
          </a:p>
        </p:txBody>
      </p:sp>
      <p:sp>
        <p:nvSpPr>
          <p:cNvPr id="4" name="Slide Number Placeholder 3"/>
          <p:cNvSpPr>
            <a:spLocks noGrp="1"/>
          </p:cNvSpPr>
          <p:nvPr>
            <p:ph type="sldNum" sz="quarter" idx="10"/>
          </p:nvPr>
        </p:nvSpPr>
        <p:spPr/>
        <p:txBody>
          <a:bodyPr/>
          <a:lstStyle/>
          <a:p>
            <a:fld id="{0392E6FA-43C2-4EA0-9336-73FD6B20AC13}" type="slidenum">
              <a:rPr lang="en-GB" smtClean="0"/>
              <a:t>2</a:t>
            </a:fld>
            <a:endParaRPr lang="en-GB"/>
          </a:p>
        </p:txBody>
      </p:sp>
    </p:spTree>
    <p:extLst>
      <p:ext uri="{BB962C8B-B14F-4D97-AF65-F5344CB8AC3E}">
        <p14:creationId xmlns:p14="http://schemas.microsoft.com/office/powerpoint/2010/main" val="8740040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primary objective we wished to achieve</a:t>
            </a:r>
            <a:r>
              <a:rPr lang="en-GB" baseline="0" dirty="0" smtClean="0"/>
              <a:t> when building the platform was to put in place a framework that allowed what we call “open access” to data.</a:t>
            </a:r>
          </a:p>
          <a:p>
            <a:endParaRPr lang="en-GB" dirty="0" smtClean="0"/>
          </a:p>
          <a:p>
            <a:r>
              <a:rPr lang="en-GB" dirty="0" smtClean="0"/>
              <a:t>One first key principle we adopted relates to the accessibility to</a:t>
            </a:r>
            <a:r>
              <a:rPr lang="en-GB" baseline="0" dirty="0" smtClean="0"/>
              <a:t> data. Data and Metadata published through our platform are made available for free, the data is considered a public good and no fees are requested by the ECB. Users are also provided with simple interfaces to gain access and relying on anonymity, as no registration nor usage tracking is applied by our system.</a:t>
            </a:r>
          </a:p>
          <a:p>
            <a:endParaRPr lang="en-GB" baseline="0" dirty="0" smtClean="0"/>
          </a:p>
          <a:p>
            <a:r>
              <a:rPr lang="en-GB" baseline="0" dirty="0" smtClean="0"/>
              <a:t>A second principle revolves around the re-usability of data. The ECB encourages further sharing and re-use of the data it publishes. We explicitly mention that as a disclaimer you may find in the platform. We also have to employ technology and concepts that facilitate the work of practitioners when wishing to reuse the data. With this I mean that the modelling concepts have to be recognised standards and the IT infrastructure should support simple computer-to-computer interactions, based on pull on-demand approach, as this is thought to be right model of interaction also to avoid giving preferential channels to some entities compared to others. Indeed equal treatment is an important aspects that public organisations should adhere to.</a:t>
            </a:r>
          </a:p>
          <a:p>
            <a:endParaRPr lang="en-GB" baseline="0" dirty="0" smtClean="0"/>
          </a:p>
          <a:p>
            <a:r>
              <a:rPr lang="en-GB" dirty="0" smtClean="0"/>
              <a:t>The third point we considered is</a:t>
            </a:r>
            <a:r>
              <a:rPr lang="en-GB" baseline="0" dirty="0" smtClean="0"/>
              <a:t> about interoperability. We wish our platform to be relying on open source products and affirmed standards. So that external users are not forced to buy specific products to interact with it. The Open API provided by the SDMX framework is the choice we adopted on the input side to enable external parties to build their own applications to query and retrieve the ECB data. And the same applies to the output side. Given the variety of use cases and different user needs, we adopted SDMX to have available easily conversation tools to produce in output formats like XML, CSV and JSON. Those are widely used formats, somehow industry standard, and external users can rely on many known tools to process the data obtained. </a:t>
            </a:r>
          </a:p>
          <a:p>
            <a:r>
              <a:rPr lang="en-GB" baseline="0" dirty="0" smtClean="0"/>
              <a:t>But probably what is key in data interoperability is the quality of the metadata made available. We committed to have high quality metadata in our platform to facilitate the data discovery. For example the platform needs to allow users to navigate through the structures defined to gain the overview of the data sets; our the metadata is organised in categories (we called then economic concepts) to group them in a way that is understandable also for the non-practitioners; and finally we implemented constraints to ensure that queries always return results and simplify the life of the users when they apply data filters.</a:t>
            </a:r>
          </a:p>
          <a:p>
            <a:endParaRPr lang="en-GB" baseline="0" dirty="0" smtClean="0"/>
          </a:p>
          <a:p>
            <a:r>
              <a:rPr lang="en-GB" baseline="0" dirty="0" smtClean="0"/>
              <a:t>The principles we adopted where all satisfied by heavily replying on the SDMX Information Model when designing and implementing our dissemination platform. And this is a simple representation of how it looks like…</a:t>
            </a:r>
          </a:p>
          <a:p>
            <a:endParaRPr lang="en-GB" baseline="0" dirty="0" smtClean="0"/>
          </a:p>
          <a:p>
            <a:endParaRPr lang="en-GB" dirty="0"/>
          </a:p>
        </p:txBody>
      </p:sp>
      <p:sp>
        <p:nvSpPr>
          <p:cNvPr id="4" name="Slide Number Placeholder 3"/>
          <p:cNvSpPr>
            <a:spLocks noGrp="1"/>
          </p:cNvSpPr>
          <p:nvPr>
            <p:ph type="sldNum" sz="quarter" idx="10"/>
          </p:nvPr>
        </p:nvSpPr>
        <p:spPr/>
        <p:txBody>
          <a:bodyPr/>
          <a:lstStyle/>
          <a:p>
            <a:fld id="{0392E6FA-43C2-4EA0-9336-73FD6B20AC13}" type="slidenum">
              <a:rPr lang="en-GB" smtClean="0"/>
              <a:t>3</a:t>
            </a:fld>
            <a:endParaRPr lang="en-GB"/>
          </a:p>
        </p:txBody>
      </p:sp>
    </p:spTree>
    <p:extLst>
      <p:ext uri="{BB962C8B-B14F-4D97-AF65-F5344CB8AC3E}">
        <p14:creationId xmlns:p14="http://schemas.microsoft.com/office/powerpoint/2010/main" val="17298584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This</a:t>
            </a:r>
            <a:r>
              <a:rPr lang="en-GB" baseline="0" dirty="0" smtClean="0"/>
              <a:t> is the components-based view of the ECB dissemination Platform, which we call the Statistical Data Warehouse. The whole architecture is strongly based on SDMX and we embrace it in all the components.</a:t>
            </a:r>
          </a:p>
          <a:p>
            <a:r>
              <a:rPr lang="en-GB" baseline="0" dirty="0" smtClean="0"/>
              <a:t>A relational database to store the data, the </a:t>
            </a:r>
            <a:r>
              <a:rPr lang="en-GB" baseline="0" dirty="0" err="1" smtClean="0"/>
              <a:t>timeseries</a:t>
            </a:r>
            <a:r>
              <a:rPr lang="en-GB" baseline="0" dirty="0" smtClean="0"/>
              <a:t> that we publish. The database model is defined using fully SDMX-compliant concepts (what is called a star schema). Just to give an order of magnitude, in the SDW we make available currently circa 1 Million time series. Some people say it is many series, and we will be reviewing that number.</a:t>
            </a:r>
          </a:p>
          <a:p>
            <a:r>
              <a:rPr lang="en-GB" baseline="0" dirty="0" smtClean="0"/>
              <a:t>The second block in our SDW architecture is the Registry, and as we heard in the various presentations during the first day, this is a key component in the landscape. We created DSDs to hold the metadata describing the economic concepts, datasets, series, observation and they are stored in the Registry. Needless to say this is a fully compliant SDMX Registry. We have actually implemented a product called Fusion Registry, which makes a Web-service type of interface available as well.</a:t>
            </a:r>
          </a:p>
          <a:p>
            <a:r>
              <a:rPr lang="en-GB" baseline="0" dirty="0" smtClean="0"/>
              <a:t>Indeed Web-Services are the interface we chose to offer to external users as they enable all the features we wished to have in order to comply with the principles. A keyword here, and I will spend a few words on it later on, is the </a:t>
            </a:r>
            <a:r>
              <a:rPr lang="en-GB" baseline="0" dirty="0" err="1" smtClean="0"/>
              <a:t>RESTful</a:t>
            </a:r>
            <a:r>
              <a:rPr lang="en-GB" baseline="0" dirty="0" smtClean="0"/>
              <a:t> services, a technology that allows the development of high-performance and feature-rich services.  </a:t>
            </a:r>
          </a:p>
          <a:p>
            <a:r>
              <a:rPr lang="en-GB" baseline="0" dirty="0" smtClean="0"/>
              <a:t>We have also developed User Interfaces to interact with the Web Services and give some graphical front end to user. The “clients” are </a:t>
            </a:r>
            <a:r>
              <a:rPr lang="en-GB" baseline="0" dirty="0" err="1" smtClean="0"/>
              <a:t>i</a:t>
            </a:r>
            <a:r>
              <a:rPr lang="en-GB" baseline="0" dirty="0" smtClean="0"/>
              <a:t>) a web portal and ii) a mobile app. For computer-to-computer interaction instead the native Web services are sufficient. </a:t>
            </a:r>
          </a:p>
          <a:p>
            <a:r>
              <a:rPr lang="en-GB" baseline="0" dirty="0" smtClean="0"/>
              <a:t>With this basic architecture all the use cases we wanted to cover are taken care of, be it for an automatic interaction or with human beings.</a:t>
            </a:r>
          </a:p>
          <a:p>
            <a:endParaRPr lang="en-GB" dirty="0"/>
          </a:p>
        </p:txBody>
      </p:sp>
      <p:sp>
        <p:nvSpPr>
          <p:cNvPr id="4" name="Slide Number Placeholder 3"/>
          <p:cNvSpPr>
            <a:spLocks noGrp="1"/>
          </p:cNvSpPr>
          <p:nvPr>
            <p:ph type="sldNum" sz="quarter" idx="10"/>
          </p:nvPr>
        </p:nvSpPr>
        <p:spPr/>
        <p:txBody>
          <a:bodyPr/>
          <a:lstStyle/>
          <a:p>
            <a:fld id="{0392E6FA-43C2-4EA0-9336-73FD6B20AC13}" type="slidenum">
              <a:rPr lang="en-GB" smtClean="0"/>
              <a:t>4</a:t>
            </a:fld>
            <a:endParaRPr lang="en-GB"/>
          </a:p>
        </p:txBody>
      </p:sp>
    </p:spTree>
    <p:extLst>
      <p:ext uri="{BB962C8B-B14F-4D97-AF65-F5344CB8AC3E}">
        <p14:creationId xmlns:p14="http://schemas.microsoft.com/office/powerpoint/2010/main" val="40695257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Let me just spend a few words on the user</a:t>
            </a:r>
            <a:r>
              <a:rPr lang="en-GB" baseline="0" dirty="0" smtClean="0"/>
              <a:t> interface available for the SDW.</a:t>
            </a:r>
          </a:p>
          <a:p>
            <a:endParaRPr lang="en-GB" baseline="0" dirty="0" smtClean="0"/>
          </a:p>
          <a:p>
            <a:r>
              <a:rPr lang="en-GB" baseline="0" dirty="0" smtClean="0"/>
              <a:t>The Web Interface is a very easy way to start navigating the structures disseminated by the ECB. It is a bit dated (we have it in place since 10 years) but starting from the economic concepts and the datasets defined you can browse the contents of the database. It also allows to search through the Metadata through a text-based mechanism to identify the right granular information looked for. If you allow me, we are looking at this layer and we would probably uplift it in the near future.</a:t>
            </a:r>
          </a:p>
          <a:p>
            <a:r>
              <a:rPr lang="en-GB" baseline="0" dirty="0" smtClean="0"/>
              <a:t>What we did recently is to develop an app for mobile devices, the Stat App, which we make available via </a:t>
            </a:r>
            <a:r>
              <a:rPr lang="en-GB" baseline="0" dirty="0" err="1" smtClean="0"/>
              <a:t>iOS</a:t>
            </a:r>
            <a:r>
              <a:rPr lang="en-GB" baseline="0" dirty="0" smtClean="0"/>
              <a:t> and Android. Through a simple navigation structure the user may get access to the indicators he wants and drill-down to display the data or visualise it through graphs. Both the Web interface and the Stat App interact with the Web services for Metadata and data retrieval.</a:t>
            </a:r>
          </a:p>
          <a:p>
            <a:r>
              <a:rPr lang="en-GB" baseline="0" dirty="0" smtClean="0"/>
              <a:t>More recently we have started to evaluate other tools, in particular Tableau, as a tool to fit both the analytical space and the visualisation space. We are trying to understand how far we can employ it to have a decentralised approach to the production of publications and in particular to support the automatic creation of visualised statistics to be placed then on the various webpages managed by our communication department. For us to be really useful, also Tableau is to interact with the existing Web services.</a:t>
            </a:r>
          </a:p>
          <a:p>
            <a:endParaRPr lang="en-GB" baseline="0" dirty="0" smtClean="0"/>
          </a:p>
          <a:p>
            <a:r>
              <a:rPr lang="en-GB" baseline="0" dirty="0" smtClean="0"/>
              <a:t>A final comment on this topic is on the output format produced. The web services are used to export data for further use not only as SDMX, but also for the less sophisticated user to build pivot tables in Excel.</a:t>
            </a:r>
          </a:p>
          <a:p>
            <a:endParaRPr lang="en-GB" baseline="0" dirty="0" smtClean="0"/>
          </a:p>
          <a:p>
            <a:endParaRPr lang="en-GB" baseline="0" dirty="0" smtClean="0"/>
          </a:p>
          <a:p>
            <a:endParaRPr lang="en-GB" baseline="0" dirty="0" smtClean="0"/>
          </a:p>
          <a:p>
            <a:endParaRPr lang="en-GB" baseline="0" dirty="0" smtClean="0"/>
          </a:p>
          <a:p>
            <a:endParaRPr lang="en-GB" dirty="0"/>
          </a:p>
        </p:txBody>
      </p:sp>
      <p:sp>
        <p:nvSpPr>
          <p:cNvPr id="4" name="Slide Number Placeholder 3"/>
          <p:cNvSpPr>
            <a:spLocks noGrp="1"/>
          </p:cNvSpPr>
          <p:nvPr>
            <p:ph type="sldNum" sz="quarter" idx="10"/>
          </p:nvPr>
        </p:nvSpPr>
        <p:spPr/>
        <p:txBody>
          <a:bodyPr/>
          <a:lstStyle/>
          <a:p>
            <a:fld id="{0392E6FA-43C2-4EA0-9336-73FD6B20AC13}" type="slidenum">
              <a:rPr lang="en-GB" smtClean="0"/>
              <a:t>5</a:t>
            </a:fld>
            <a:endParaRPr lang="en-GB"/>
          </a:p>
        </p:txBody>
      </p:sp>
    </p:spTree>
    <p:extLst>
      <p:ext uri="{BB962C8B-B14F-4D97-AF65-F5344CB8AC3E}">
        <p14:creationId xmlns:p14="http://schemas.microsoft.com/office/powerpoint/2010/main" val="24536209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 few words now on the web services. The features we wanted</a:t>
            </a:r>
            <a:r>
              <a:rPr lang="en-GB" baseline="0" dirty="0" smtClean="0"/>
              <a:t> to make available, de facto made us choose the </a:t>
            </a:r>
            <a:r>
              <a:rPr lang="en-GB" baseline="0" dirty="0" err="1" smtClean="0"/>
              <a:t>RESTful</a:t>
            </a:r>
            <a:r>
              <a:rPr lang="en-GB" baseline="0" dirty="0" smtClean="0"/>
              <a:t> architectural style. </a:t>
            </a:r>
          </a:p>
          <a:p>
            <a:r>
              <a:rPr lang="en-GB" baseline="0" dirty="0" smtClean="0"/>
              <a:t>Through the Restful services we cover the different usage patterns that I briefly described earlier on for the users. In particular:</a:t>
            </a:r>
          </a:p>
          <a:p>
            <a:pPr marL="171450" indent="-171450">
              <a:buFont typeface="Arial" panose="020B0604020202020204" pitchFamily="34" charset="0"/>
              <a:buChar char="•"/>
            </a:pPr>
            <a:r>
              <a:rPr lang="en-GB" baseline="0" dirty="0" smtClean="0"/>
              <a:t>Completeness that is all the data and metadata can be downloaded through the </a:t>
            </a:r>
            <a:r>
              <a:rPr lang="en-GB" baseline="0" dirty="0" err="1" smtClean="0"/>
              <a:t>webservices</a:t>
            </a:r>
            <a:r>
              <a:rPr lang="en-GB" baseline="0" dirty="0" smtClean="0"/>
              <a:t> to satisfy data “hungry” companies.</a:t>
            </a:r>
          </a:p>
          <a:p>
            <a:pPr marL="171450" indent="-171450">
              <a:buFont typeface="Arial" panose="020B0604020202020204" pitchFamily="34" charset="0"/>
              <a:buChar char="•"/>
            </a:pPr>
            <a:r>
              <a:rPr lang="en-GB" baseline="0" dirty="0" smtClean="0"/>
              <a:t>But actually anything in between the full database and a single observation can be retrieved, depending on the need and query. The </a:t>
            </a:r>
            <a:r>
              <a:rPr lang="en-GB" baseline="0" dirty="0" err="1" smtClean="0"/>
              <a:t>webservices</a:t>
            </a:r>
            <a:r>
              <a:rPr lang="en-GB" baseline="0" dirty="0" smtClean="0"/>
              <a:t> can handle that.</a:t>
            </a:r>
          </a:p>
          <a:p>
            <a:pPr marL="171450" indent="-171450">
              <a:buFont typeface="Arial" panose="020B0604020202020204" pitchFamily="34" charset="0"/>
              <a:buChar char="•"/>
            </a:pPr>
            <a:r>
              <a:rPr lang="en-GB" baseline="0" dirty="0" smtClean="0"/>
              <a:t>The performance of the interaction is also very important. Aspects of data compression to ensure fast data transfers are available; moreover the support to create delta (hence minimise unnecessary transfers) is there: for example to retrieve only the data that changed since a specific time or to obtain the full set of data if something has changed since a specified time.</a:t>
            </a:r>
          </a:p>
          <a:p>
            <a:pPr marL="171450" indent="-171450">
              <a:buFont typeface="Arial" panose="020B0604020202020204" pitchFamily="34" charset="0"/>
              <a:buChar char="•"/>
            </a:pPr>
            <a:r>
              <a:rPr lang="en-GB" baseline="0" dirty="0" smtClean="0"/>
              <a:t>It is also versatile as it fits the needs of large enterprise applications as well as the needs of single users. The ability to serve mobile devices through output based on </a:t>
            </a:r>
            <a:r>
              <a:rPr lang="en-GB" baseline="0" dirty="0" err="1" smtClean="0"/>
              <a:t>JSon</a:t>
            </a:r>
            <a:r>
              <a:rPr lang="en-GB" baseline="0" dirty="0" smtClean="0"/>
              <a:t> to feed HTML technologies for visualisation activities.</a:t>
            </a:r>
          </a:p>
          <a:p>
            <a:pPr marL="171450" indent="-171450">
              <a:buFont typeface="Arial" panose="020B0604020202020204" pitchFamily="34" charset="0"/>
              <a:buChar char="•"/>
            </a:pPr>
            <a:endParaRPr lang="en-GB" baseline="0" dirty="0" smtClean="0"/>
          </a:p>
          <a:p>
            <a:pPr marL="0" indent="0">
              <a:buFont typeface="Arial" panose="020B0604020202020204" pitchFamily="34" charset="0"/>
              <a:buNone/>
            </a:pPr>
            <a:r>
              <a:rPr lang="en-GB" baseline="0" dirty="0" smtClean="0"/>
              <a:t>In essence the cornerstone of this architecture is the </a:t>
            </a:r>
            <a:r>
              <a:rPr lang="en-GB" baseline="0" dirty="0" err="1" smtClean="0"/>
              <a:t>webservices</a:t>
            </a:r>
            <a:r>
              <a:rPr lang="en-GB" baseline="0" dirty="0" smtClean="0"/>
              <a:t> for aspects of servicing user requests. And as far as we know, we are not aware of other implementation in the SDMX context that fit so well the </a:t>
            </a:r>
            <a:r>
              <a:rPr lang="en-GB" baseline="0" dirty="0" err="1" smtClean="0"/>
              <a:t>RESTful</a:t>
            </a:r>
            <a:r>
              <a:rPr lang="en-GB" baseline="0" dirty="0" smtClean="0"/>
              <a:t> paradigm.</a:t>
            </a:r>
          </a:p>
          <a:p>
            <a:pPr marL="0" indent="0">
              <a:buFont typeface="Arial" panose="020B0604020202020204" pitchFamily="34" charset="0"/>
              <a:buNone/>
            </a:pPr>
            <a:endParaRPr lang="en-GB" baseline="0" dirty="0" smtClean="0"/>
          </a:p>
          <a:p>
            <a:pPr marL="171450" indent="-171450">
              <a:buFont typeface="Arial" panose="020B0604020202020204" pitchFamily="34" charset="0"/>
              <a:buChar char="•"/>
            </a:pPr>
            <a:endParaRPr lang="en-GB" baseline="0" dirty="0" smtClean="0"/>
          </a:p>
          <a:p>
            <a:pPr marL="171450" indent="-171450">
              <a:buFont typeface="Arial" panose="020B0604020202020204" pitchFamily="34" charset="0"/>
              <a:buChar char="•"/>
            </a:pPr>
            <a:endParaRPr lang="en-GB" baseline="0" dirty="0" smtClean="0"/>
          </a:p>
          <a:p>
            <a:pPr marL="171450" indent="-171450">
              <a:buFont typeface="Arial" panose="020B0604020202020204" pitchFamily="34" charset="0"/>
              <a:buChar char="•"/>
            </a:pPr>
            <a:endParaRPr lang="en-GB" baseline="0" dirty="0" smtClean="0"/>
          </a:p>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10"/>
          </p:nvPr>
        </p:nvSpPr>
        <p:spPr/>
        <p:txBody>
          <a:bodyPr/>
          <a:lstStyle/>
          <a:p>
            <a:fld id="{0392E6FA-43C2-4EA0-9336-73FD6B20AC13}" type="slidenum">
              <a:rPr lang="en-GB" smtClean="0"/>
              <a:t>7</a:t>
            </a:fld>
            <a:endParaRPr lang="en-GB"/>
          </a:p>
        </p:txBody>
      </p:sp>
    </p:spTree>
    <p:extLst>
      <p:ext uri="{BB962C8B-B14F-4D97-AF65-F5344CB8AC3E}">
        <p14:creationId xmlns:p14="http://schemas.microsoft.com/office/powerpoint/2010/main" val="30431196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Equally</a:t>
            </a:r>
            <a:r>
              <a:rPr lang="en-GB" baseline="0" dirty="0" smtClean="0"/>
              <a:t> essential in the platform landscape is the presence of the registry.</a:t>
            </a:r>
          </a:p>
          <a:p>
            <a:r>
              <a:rPr lang="en-GB" baseline="0" dirty="0" smtClean="0"/>
              <a:t>It is equivalent in my view to the director of an orchestra, which holds the contents of the music to be played. The Registry at the ECB as mentioned earlier stores the structural Metadata (</a:t>
            </a:r>
            <a:r>
              <a:rPr lang="en-GB" baseline="0" dirty="0" err="1" smtClean="0"/>
              <a:t>ie</a:t>
            </a:r>
            <a:r>
              <a:rPr lang="en-GB" baseline="0" dirty="0" smtClean="0"/>
              <a:t> defining how the data is organised) and the provisional Metadata (defining the service level associated to the data).</a:t>
            </a:r>
          </a:p>
          <a:p>
            <a:r>
              <a:rPr lang="en-GB" baseline="0" dirty="0" smtClean="0"/>
              <a:t>By handling the Metadata-related queries incoming to the platform, it allows clients to offer data discovery features. In essence to create processes that are fully automated and meta-data driven.</a:t>
            </a:r>
          </a:p>
          <a:p>
            <a:endParaRPr lang="en-GB" baseline="0" dirty="0" smtClean="0"/>
          </a:p>
        </p:txBody>
      </p:sp>
      <p:sp>
        <p:nvSpPr>
          <p:cNvPr id="4" name="Slide Number Placeholder 3"/>
          <p:cNvSpPr>
            <a:spLocks noGrp="1"/>
          </p:cNvSpPr>
          <p:nvPr>
            <p:ph type="sldNum" sz="quarter" idx="10"/>
          </p:nvPr>
        </p:nvSpPr>
        <p:spPr/>
        <p:txBody>
          <a:bodyPr/>
          <a:lstStyle/>
          <a:p>
            <a:fld id="{0392E6FA-43C2-4EA0-9336-73FD6B20AC13}" type="slidenum">
              <a:rPr lang="en-GB" smtClean="0"/>
              <a:t>8</a:t>
            </a:fld>
            <a:endParaRPr lang="en-GB"/>
          </a:p>
        </p:txBody>
      </p:sp>
    </p:spTree>
    <p:extLst>
      <p:ext uri="{BB962C8B-B14F-4D97-AF65-F5344CB8AC3E}">
        <p14:creationId xmlns:p14="http://schemas.microsoft.com/office/powerpoint/2010/main" val="11202347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platform</a:t>
            </a:r>
            <a:r>
              <a:rPr lang="en-GB" baseline="0" dirty="0" smtClean="0"/>
              <a:t> we developed is in its current status since a few years, apart from small maintenance activities. Like any system there is a need to modernise it. </a:t>
            </a:r>
          </a:p>
          <a:p>
            <a:r>
              <a:rPr lang="en-GB" baseline="0" dirty="0" smtClean="0"/>
              <a:t>Which areas are we currently looking at in order to improve the status quo ?</a:t>
            </a:r>
          </a:p>
          <a:p>
            <a:r>
              <a:rPr lang="en-GB" baseline="0" dirty="0" smtClean="0"/>
              <a:t>I would say we are working following three main lines.</a:t>
            </a:r>
          </a:p>
          <a:p>
            <a:endParaRPr lang="en-GB" baseline="0" dirty="0" smtClean="0"/>
          </a:p>
          <a:p>
            <a:pPr marL="171450" indent="-171450">
              <a:buFont typeface="Arial" panose="020B0604020202020204" pitchFamily="34" charset="0"/>
              <a:buChar char="•"/>
            </a:pPr>
            <a:r>
              <a:rPr lang="en-GB" baseline="0" dirty="0" smtClean="0"/>
              <a:t>First we need to work in keeping improving the metadata itself. And this on various fronts. For example we have an initiative to make the title of the series more “human readable” (now they have names like XXXXX). The goal is to have short title to make them simpler and therefore more understandable. Still in this context of improving the metadata, we wish also to implement concept roles, for example to clarify which of the concepts defined plays the role of a “title” or of “geographic area”. The hope is to facilitate the life of the not very expert user.</a:t>
            </a:r>
          </a:p>
          <a:p>
            <a:pPr marL="171450" indent="-171450">
              <a:buFont typeface="Arial" panose="020B0604020202020204" pitchFamily="34" charset="0"/>
              <a:buChar char="•"/>
            </a:pPr>
            <a:r>
              <a:rPr lang="en-GB" baseline="0" dirty="0" smtClean="0"/>
              <a:t>Second, we need to be critical with the amount of data we place in the platform. I already mentioned that we publish 1 Million series and we hear that the search efforts of non-experts become difficult to handle in view of the too many results being returned. So we are thinking of simplifying by somehow ranking the most popular series and have them returned with priority in a search, with the less frequently accessed series being displayed only upon explicit confirmation by the user. A bit like Google does.</a:t>
            </a:r>
          </a:p>
          <a:p>
            <a:pPr marL="171450" indent="-171450">
              <a:buFont typeface="Arial" panose="020B0604020202020204" pitchFamily="34" charset="0"/>
              <a:buChar char="•"/>
            </a:pPr>
            <a:r>
              <a:rPr lang="en-GB" baseline="0" dirty="0" smtClean="0"/>
              <a:t>Third, we keep our </a:t>
            </a:r>
            <a:r>
              <a:rPr lang="en-GB" baseline="0" dirty="0" err="1" smtClean="0"/>
              <a:t>webservice</a:t>
            </a:r>
            <a:r>
              <a:rPr lang="en-GB" baseline="0" dirty="0" smtClean="0"/>
              <a:t> technology up to date, and implement new features as soon as new versions </a:t>
            </a:r>
            <a:r>
              <a:rPr lang="en-GB" baseline="0" dirty="0" err="1" smtClean="0"/>
              <a:t>bacome</a:t>
            </a:r>
            <a:r>
              <a:rPr lang="en-GB" baseline="0" dirty="0" smtClean="0"/>
              <a:t> available.</a:t>
            </a:r>
          </a:p>
          <a:p>
            <a:pPr marL="0" indent="0">
              <a:buFont typeface="Arial" panose="020B0604020202020204" pitchFamily="34" charset="0"/>
              <a:buNone/>
            </a:pPr>
            <a:r>
              <a:rPr lang="en-GB" baseline="0" dirty="0" smtClean="0"/>
              <a:t> </a:t>
            </a:r>
          </a:p>
          <a:p>
            <a:pPr marL="171450" indent="-171450">
              <a:buFont typeface="Arial" panose="020B0604020202020204" pitchFamily="34" charset="0"/>
              <a:buChar char="•"/>
            </a:pPr>
            <a:endParaRPr lang="en-GB" baseline="0" dirty="0" smtClean="0"/>
          </a:p>
          <a:p>
            <a:endParaRPr lang="en-GB" dirty="0"/>
          </a:p>
        </p:txBody>
      </p:sp>
      <p:sp>
        <p:nvSpPr>
          <p:cNvPr id="4" name="Slide Number Placeholder 3"/>
          <p:cNvSpPr>
            <a:spLocks noGrp="1"/>
          </p:cNvSpPr>
          <p:nvPr>
            <p:ph type="sldNum" sz="quarter" idx="10"/>
          </p:nvPr>
        </p:nvSpPr>
        <p:spPr/>
        <p:txBody>
          <a:bodyPr/>
          <a:lstStyle/>
          <a:p>
            <a:fld id="{0392E6FA-43C2-4EA0-9336-73FD6B20AC13}" type="slidenum">
              <a:rPr lang="en-GB" smtClean="0"/>
              <a:t>9</a:t>
            </a:fld>
            <a:endParaRPr lang="en-GB"/>
          </a:p>
        </p:txBody>
      </p:sp>
    </p:spTree>
    <p:extLst>
      <p:ext uri="{BB962C8B-B14F-4D97-AF65-F5344CB8AC3E}">
        <p14:creationId xmlns:p14="http://schemas.microsoft.com/office/powerpoint/2010/main" val="200423836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Slide">
    <p:bg>
      <p:bgPr>
        <a:solidFill>
          <a:schemeClr val="tx2"/>
        </a:solidFill>
        <a:effectLst/>
      </p:bgPr>
    </p:bg>
    <p:spTree>
      <p:nvGrpSpPr>
        <p:cNvPr id="1" name=""/>
        <p:cNvGrpSpPr/>
        <p:nvPr/>
      </p:nvGrpSpPr>
      <p:grpSpPr>
        <a:xfrm>
          <a:off x="0" y="0"/>
          <a:ext cx="0" cy="0"/>
          <a:chOff x="0" y="0"/>
          <a:chExt cx="0" cy="0"/>
        </a:xfrm>
      </p:grpSpPr>
      <p:pic>
        <p:nvPicPr>
          <p:cNvPr id="1226754" name="Picture 2" descr="banderol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2413" cy="1387475"/>
          </a:xfrm>
          <a:prstGeom prst="rect">
            <a:avLst/>
          </a:prstGeom>
          <a:noFill/>
          <a:extLst>
            <a:ext uri="{909E8E84-426E-40DD-AFC4-6F175D3DCCD1}">
              <a14:hiddenFill xmlns:a14="http://schemas.microsoft.com/office/drawing/2010/main">
                <a:solidFill>
                  <a:srgbClr val="FFFFFF"/>
                </a:solidFill>
              </a14:hiddenFill>
            </a:ext>
          </a:extLst>
        </p:spPr>
      </p:pic>
      <p:sp>
        <p:nvSpPr>
          <p:cNvPr id="1226755" name="Rectangle 3"/>
          <p:cNvSpPr>
            <a:spLocks noGrp="1" noChangeArrowheads="1"/>
          </p:cNvSpPr>
          <p:nvPr>
            <p:ph type="ftr" sz="quarter" idx="3"/>
          </p:nvPr>
        </p:nvSpPr>
        <p:spPr>
          <a:xfrm>
            <a:off x="269875" y="2181225"/>
            <a:ext cx="3813175" cy="3254375"/>
          </a:xfrm>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32400"/>
          <a:lstStyle>
            <a:lvl1pPr>
              <a:lnSpc>
                <a:spcPct val="100000"/>
              </a:lnSpc>
              <a:defRPr sz="1800" b="1">
                <a:solidFill>
                  <a:schemeClr val="bg1"/>
                </a:solidFill>
              </a:defRPr>
            </a:lvl1pPr>
          </a:lstStyle>
          <a:p>
            <a:endParaRPr lang="en-GB"/>
          </a:p>
        </p:txBody>
      </p:sp>
      <p:sp>
        <p:nvSpPr>
          <p:cNvPr id="1226756" name="Rectangle 4"/>
          <p:cNvSpPr>
            <a:spLocks noGrp="1" noChangeArrowheads="1"/>
          </p:cNvSpPr>
          <p:nvPr>
            <p:ph type="ctrTitle"/>
          </p:nvPr>
        </p:nvSpPr>
        <p:spPr>
          <a:xfrm>
            <a:off x="4541838" y="2181225"/>
            <a:ext cx="4176712" cy="2914650"/>
          </a:xfrm>
        </p:spPr>
        <p:txBody>
          <a:bodyPr/>
          <a:lstStyle>
            <a:lvl1pPr>
              <a:lnSpc>
                <a:spcPts val="3600"/>
              </a:lnSpc>
              <a:defRPr sz="3200" b="1">
                <a:solidFill>
                  <a:schemeClr val="bg1"/>
                </a:solidFill>
                <a:latin typeface="Arial" charset="0"/>
              </a:defRPr>
            </a:lvl1pPr>
          </a:lstStyle>
          <a:p>
            <a:pPr lvl="0"/>
            <a:r>
              <a:rPr lang="en-US" noProof="0" smtClean="0"/>
              <a:t>Click to edit Master title style</a:t>
            </a:r>
            <a:endParaRPr lang="de-DE" noProof="0" dirty="0" smtClean="0"/>
          </a:p>
        </p:txBody>
      </p:sp>
      <p:sp>
        <p:nvSpPr>
          <p:cNvPr id="1226757" name="Rectangle 5"/>
          <p:cNvSpPr>
            <a:spLocks noGrp="1" noChangeArrowheads="1"/>
          </p:cNvSpPr>
          <p:nvPr>
            <p:ph type="dt" sz="quarter" idx="2"/>
          </p:nvPr>
        </p:nvSpPr>
        <p:spPr bwMode="auto">
          <a:xfrm>
            <a:off x="269875" y="6181725"/>
            <a:ext cx="3817938" cy="41910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0" tIns="0" rIns="0" bIns="0" numCol="1" anchor="t" anchorCtr="0" compatLnSpc="1">
            <a:prstTxWarp prst="textNoShape">
              <a:avLst/>
            </a:prstTxWarp>
          </a:bodyPr>
          <a:lstStyle>
            <a:lvl1pPr>
              <a:spcBef>
                <a:spcPct val="0"/>
              </a:spcBef>
              <a:defRPr sz="1600">
                <a:solidFill>
                  <a:schemeClr val="bg2"/>
                </a:solidFill>
              </a:defRPr>
            </a:lvl1pPr>
          </a:lstStyle>
          <a:p>
            <a:fld id="{E21227E1-C7DA-454B-9180-E02E5455B1D8}" type="datetimeFigureOut">
              <a:rPr lang="en-GB" smtClean="0"/>
              <a:t>30/09/2015</a:t>
            </a:fld>
            <a:endParaRPr lang="en-GB"/>
          </a:p>
        </p:txBody>
      </p:sp>
      <p:sp>
        <p:nvSpPr>
          <p:cNvPr id="1226758" name="Rectangle 6"/>
          <p:cNvSpPr>
            <a:spLocks noGrp="1" noChangeArrowheads="1"/>
          </p:cNvSpPr>
          <p:nvPr>
            <p:ph type="subTitle" idx="1"/>
          </p:nvPr>
        </p:nvSpPr>
        <p:spPr>
          <a:xfrm>
            <a:off x="4548188" y="5522913"/>
            <a:ext cx="4176712" cy="909637"/>
          </a:xfrm>
        </p:spPr>
        <p:txBody>
          <a:bodyPr anchor="b"/>
          <a:lstStyle>
            <a:lvl1pPr marL="0" indent="0">
              <a:lnSpc>
                <a:spcPts val="2400"/>
              </a:lnSpc>
              <a:buFontTx/>
              <a:buNone/>
              <a:defRPr sz="2000">
                <a:solidFill>
                  <a:schemeClr val="bg1"/>
                </a:solidFill>
              </a:defRPr>
            </a:lvl1pPr>
          </a:lstStyle>
          <a:p>
            <a:pPr lvl="0"/>
            <a:r>
              <a:rPr lang="en-US" noProof="0" smtClean="0"/>
              <a:t>Click to edit Master subtitle style</a:t>
            </a:r>
            <a:endParaRPr lang="de-DE" noProof="0" dirty="0" smtClean="0"/>
          </a:p>
        </p:txBody>
      </p:sp>
      <p:pic>
        <p:nvPicPr>
          <p:cNvPr id="1226759" name="Picture 7" descr="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207963"/>
            <a:ext cx="1993900" cy="98266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banderol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2413" cy="138747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7" descr="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207963"/>
            <a:ext cx="1993900" cy="9826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3" name="Content Placeholder 2"/>
          <p:cNvSpPr>
            <a:spLocks noGrp="1"/>
          </p:cNvSpPr>
          <p:nvPr>
            <p:ph sz="half" idx="1"/>
          </p:nvPr>
        </p:nvSpPr>
        <p:spPr>
          <a:xfrm>
            <a:off x="269875" y="1428750"/>
            <a:ext cx="4221163" cy="4468813"/>
          </a:xfrm>
        </p:spPr>
        <p:txBody>
          <a:bodyPr/>
          <a:lstStyle>
            <a:lvl1pPr>
              <a:defRPr sz="2200"/>
            </a:lvl1pPr>
            <a:lvl2pPr>
              <a:defRPr sz="18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Content Placeholder 3"/>
          <p:cNvSpPr>
            <a:spLocks noGrp="1"/>
          </p:cNvSpPr>
          <p:nvPr>
            <p:ph sz="half" idx="2"/>
          </p:nvPr>
        </p:nvSpPr>
        <p:spPr>
          <a:xfrm>
            <a:off x="4643438" y="1428750"/>
            <a:ext cx="4221162" cy="4468813"/>
          </a:xfrm>
        </p:spPr>
        <p:txBody>
          <a:bodyPr/>
          <a:lstStyle>
            <a:lvl1pPr>
              <a:defRPr sz="2200"/>
            </a:lvl1pPr>
            <a:lvl2pPr>
              <a:defRPr sz="18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Footer Placeholder 4"/>
          <p:cNvSpPr>
            <a:spLocks noGrp="1"/>
          </p:cNvSpPr>
          <p:nvPr>
            <p:ph type="ftr" sz="quarter" idx="10"/>
          </p:nvPr>
        </p:nvSpPr>
        <p:spPr/>
        <p:txBody>
          <a:bodyPr/>
          <a:lstStyle>
            <a:lvl1pPr>
              <a:defRPr/>
            </a:lvl1pPr>
          </a:lstStyle>
          <a:p>
            <a:endParaRPr lang="en-GB"/>
          </a:p>
        </p:txBody>
      </p:sp>
      <p:sp>
        <p:nvSpPr>
          <p:cNvPr id="6" name="Slide Number Placeholder 5"/>
          <p:cNvSpPr>
            <a:spLocks noGrp="1"/>
          </p:cNvSpPr>
          <p:nvPr>
            <p:ph type="sldNum" sz="quarter" idx="11"/>
          </p:nvPr>
        </p:nvSpPr>
        <p:spPr/>
        <p:txBody>
          <a:bodyPr/>
          <a:lstStyle>
            <a:lvl1pPr>
              <a:defRPr/>
            </a:lvl1pPr>
          </a:lstStyle>
          <a:p>
            <a:fld id="{6F1D2471-B598-4EE5-B443-D0F9FEE506BC}" type="slidenum">
              <a:rPr lang="en-GB" smtClean="0"/>
              <a:t>‹#›</a:t>
            </a:fld>
            <a:endParaRPr lang="en-GB"/>
          </a:p>
        </p:txBody>
      </p:sp>
    </p:spTree>
    <p:extLst>
      <p:ext uri="{BB962C8B-B14F-4D97-AF65-F5344CB8AC3E}">
        <p14:creationId xmlns:p14="http://schemas.microsoft.com/office/powerpoint/2010/main" val="2876426678"/>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ext and 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5" name="Footer Placeholder 4"/>
          <p:cNvSpPr>
            <a:spLocks noGrp="1"/>
          </p:cNvSpPr>
          <p:nvPr>
            <p:ph type="ftr" sz="quarter" idx="10"/>
          </p:nvPr>
        </p:nvSpPr>
        <p:spPr/>
        <p:txBody>
          <a:bodyPr/>
          <a:lstStyle>
            <a:lvl1pPr>
              <a:defRPr/>
            </a:lvl1pPr>
          </a:lstStyle>
          <a:p>
            <a:endParaRPr lang="en-GB"/>
          </a:p>
        </p:txBody>
      </p:sp>
      <p:sp>
        <p:nvSpPr>
          <p:cNvPr id="6" name="Slide Number Placeholder 5"/>
          <p:cNvSpPr>
            <a:spLocks noGrp="1"/>
          </p:cNvSpPr>
          <p:nvPr>
            <p:ph type="sldNum" sz="quarter" idx="11"/>
          </p:nvPr>
        </p:nvSpPr>
        <p:spPr/>
        <p:txBody>
          <a:bodyPr/>
          <a:lstStyle>
            <a:lvl1pPr>
              <a:defRPr/>
            </a:lvl1pPr>
          </a:lstStyle>
          <a:p>
            <a:fld id="{6F1D2471-B598-4EE5-B443-D0F9FEE506BC}" type="slidenum">
              <a:rPr lang="en-GB" smtClean="0"/>
              <a:t>‹#›</a:t>
            </a:fld>
            <a:endParaRPr lang="en-GB"/>
          </a:p>
        </p:txBody>
      </p:sp>
      <p:sp>
        <p:nvSpPr>
          <p:cNvPr id="8" name="Picture Placeholder 7"/>
          <p:cNvSpPr>
            <a:spLocks noGrp="1"/>
          </p:cNvSpPr>
          <p:nvPr>
            <p:ph type="pic" sz="quarter" idx="12"/>
          </p:nvPr>
        </p:nvSpPr>
        <p:spPr>
          <a:xfrm>
            <a:off x="4643438" y="1412875"/>
            <a:ext cx="4224337" cy="4486275"/>
          </a:xfrm>
        </p:spPr>
        <p:txBody>
          <a:bodyPr/>
          <a:lstStyle/>
          <a:p>
            <a:r>
              <a:rPr lang="en-US" smtClean="0"/>
              <a:t>Click icon to add picture</a:t>
            </a:r>
            <a:endParaRPr lang="en-GB" dirty="0"/>
          </a:p>
        </p:txBody>
      </p:sp>
      <p:sp>
        <p:nvSpPr>
          <p:cNvPr id="10" name="Text Placeholder 9"/>
          <p:cNvSpPr>
            <a:spLocks noGrp="1"/>
          </p:cNvSpPr>
          <p:nvPr>
            <p:ph type="body" sz="quarter" idx="13"/>
          </p:nvPr>
        </p:nvSpPr>
        <p:spPr>
          <a:xfrm>
            <a:off x="288751" y="1428576"/>
            <a:ext cx="4224338" cy="44608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1124950840"/>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 picture">
    <p:spTree>
      <p:nvGrpSpPr>
        <p:cNvPr id="1" name=""/>
        <p:cNvGrpSpPr/>
        <p:nvPr/>
      </p:nvGrpSpPr>
      <p:grpSpPr>
        <a:xfrm>
          <a:off x="0" y="0"/>
          <a:ext cx="0" cy="0"/>
          <a:chOff x="0" y="0"/>
          <a:chExt cx="0" cy="0"/>
        </a:xfrm>
      </p:grpSpPr>
      <p:sp>
        <p:nvSpPr>
          <p:cNvPr id="2" name="Title 1"/>
          <p:cNvSpPr>
            <a:spLocks noGrp="1"/>
          </p:cNvSpPr>
          <p:nvPr>
            <p:ph type="title"/>
          </p:nvPr>
        </p:nvSpPr>
        <p:spPr>
          <a:xfrm>
            <a:off x="269875" y="660400"/>
            <a:ext cx="8594725" cy="628650"/>
          </a:xfrm>
        </p:spPr>
        <p:txBody>
          <a:bodyPr/>
          <a:lstStyle/>
          <a:p>
            <a:r>
              <a:rPr lang="en-US" smtClean="0"/>
              <a:t>Click to edit Master title style</a:t>
            </a:r>
            <a:endParaRPr lang="en-GB" dirty="0"/>
          </a:p>
        </p:txBody>
      </p:sp>
      <p:sp>
        <p:nvSpPr>
          <p:cNvPr id="4" name="Footer Placeholder 3"/>
          <p:cNvSpPr>
            <a:spLocks noGrp="1"/>
          </p:cNvSpPr>
          <p:nvPr>
            <p:ph type="ftr" sz="quarter" idx="10"/>
          </p:nvPr>
        </p:nvSpPr>
        <p:spPr>
          <a:xfrm>
            <a:off x="269875" y="6477000"/>
            <a:ext cx="3213100" cy="188913"/>
          </a:xfrm>
        </p:spPr>
        <p:txBody>
          <a:bodyPr/>
          <a:lstStyle>
            <a:lvl1pPr>
              <a:defRPr/>
            </a:lvl1pPr>
          </a:lstStyle>
          <a:p>
            <a:endParaRPr lang="en-GB"/>
          </a:p>
        </p:txBody>
      </p:sp>
      <p:sp>
        <p:nvSpPr>
          <p:cNvPr id="5" name="Slide Number Placeholder 4"/>
          <p:cNvSpPr>
            <a:spLocks noGrp="1"/>
          </p:cNvSpPr>
          <p:nvPr>
            <p:ph type="sldNum" sz="quarter" idx="11"/>
          </p:nvPr>
        </p:nvSpPr>
        <p:spPr>
          <a:xfrm>
            <a:off x="4357688" y="6488113"/>
            <a:ext cx="414337" cy="239712"/>
          </a:xfrm>
        </p:spPr>
        <p:txBody>
          <a:bodyPr/>
          <a:lstStyle>
            <a:lvl1pPr>
              <a:defRPr/>
            </a:lvl1pPr>
          </a:lstStyle>
          <a:p>
            <a:fld id="{6F1D2471-B598-4EE5-B443-D0F9FEE506BC}" type="slidenum">
              <a:rPr lang="en-GB" smtClean="0"/>
              <a:t>‹#›</a:t>
            </a:fld>
            <a:endParaRPr lang="en-GB"/>
          </a:p>
        </p:txBody>
      </p:sp>
      <p:sp>
        <p:nvSpPr>
          <p:cNvPr id="7" name="Text Placeholder 6"/>
          <p:cNvSpPr>
            <a:spLocks noGrp="1"/>
          </p:cNvSpPr>
          <p:nvPr>
            <p:ph type="body" sz="quarter" idx="12"/>
          </p:nvPr>
        </p:nvSpPr>
        <p:spPr>
          <a:xfrm>
            <a:off x="279400" y="5918200"/>
            <a:ext cx="8610600" cy="463550"/>
          </a:xfrm>
        </p:spPr>
        <p:txBody>
          <a:bodyPr/>
          <a:lstStyle>
            <a:lvl1pPr marL="0" indent="0">
              <a:buFontTx/>
              <a:buNone/>
              <a:defRPr sz="1600"/>
            </a:lvl1pPr>
          </a:lstStyle>
          <a:p>
            <a:pPr lvl="0"/>
            <a:r>
              <a:rPr lang="en-US" smtClean="0"/>
              <a:t>Click to edit Master text styles</a:t>
            </a:r>
          </a:p>
        </p:txBody>
      </p:sp>
      <p:sp>
        <p:nvSpPr>
          <p:cNvPr id="9" name="Picture Placeholder 8"/>
          <p:cNvSpPr>
            <a:spLocks noGrp="1"/>
          </p:cNvSpPr>
          <p:nvPr>
            <p:ph type="pic" sz="quarter" idx="13"/>
          </p:nvPr>
        </p:nvSpPr>
        <p:spPr>
          <a:xfrm>
            <a:off x="279400" y="1844674"/>
            <a:ext cx="8613775" cy="4073525"/>
          </a:xfrm>
        </p:spPr>
        <p:txBody>
          <a:bodyPr/>
          <a:lstStyle/>
          <a:p>
            <a:r>
              <a:rPr lang="en-US" smtClean="0"/>
              <a:t>Click icon to add picture</a:t>
            </a:r>
            <a:endParaRPr lang="de-DE"/>
          </a:p>
        </p:txBody>
      </p:sp>
      <p:sp>
        <p:nvSpPr>
          <p:cNvPr id="10" name="Text Placeholder 3"/>
          <p:cNvSpPr>
            <a:spLocks noGrp="1"/>
          </p:cNvSpPr>
          <p:nvPr>
            <p:ph type="body" sz="quarter" idx="15"/>
          </p:nvPr>
        </p:nvSpPr>
        <p:spPr>
          <a:xfrm>
            <a:off x="279400" y="1423989"/>
            <a:ext cx="8613775" cy="348828"/>
          </a:xfrm>
          <a:solidFill>
            <a:schemeClr val="tx2"/>
          </a:solidFill>
        </p:spPr>
        <p:txBody>
          <a:bodyPr/>
          <a:lstStyle>
            <a:lvl1pPr marL="0" indent="0">
              <a:defRPr sz="1600">
                <a:solidFill>
                  <a:schemeClr val="bg1"/>
                </a:solidFill>
              </a:defRPr>
            </a:lvl1pPr>
          </a:lstStyle>
          <a:p>
            <a:pPr lvl="0"/>
            <a:r>
              <a:rPr lang="en-US" smtClean="0"/>
              <a:t>Click to edit Master text styles</a:t>
            </a:r>
          </a:p>
        </p:txBody>
      </p:sp>
    </p:spTree>
    <p:extLst>
      <p:ext uri="{BB962C8B-B14F-4D97-AF65-F5344CB8AC3E}">
        <p14:creationId xmlns:p14="http://schemas.microsoft.com/office/powerpoint/2010/main" val="231285841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2 pictur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5" name="Footer Placeholder 4"/>
          <p:cNvSpPr>
            <a:spLocks noGrp="1"/>
          </p:cNvSpPr>
          <p:nvPr>
            <p:ph type="ftr" sz="quarter" idx="10"/>
          </p:nvPr>
        </p:nvSpPr>
        <p:spPr/>
        <p:txBody>
          <a:bodyPr/>
          <a:lstStyle>
            <a:lvl1pPr>
              <a:defRPr/>
            </a:lvl1pPr>
          </a:lstStyle>
          <a:p>
            <a:endParaRPr lang="en-GB"/>
          </a:p>
        </p:txBody>
      </p:sp>
      <p:sp>
        <p:nvSpPr>
          <p:cNvPr id="6" name="Slide Number Placeholder 5"/>
          <p:cNvSpPr>
            <a:spLocks noGrp="1"/>
          </p:cNvSpPr>
          <p:nvPr>
            <p:ph type="sldNum" sz="quarter" idx="11"/>
          </p:nvPr>
        </p:nvSpPr>
        <p:spPr/>
        <p:txBody>
          <a:bodyPr/>
          <a:lstStyle>
            <a:lvl1pPr>
              <a:defRPr/>
            </a:lvl1pPr>
          </a:lstStyle>
          <a:p>
            <a:fld id="{6F1D2471-B598-4EE5-B443-D0F9FEE506BC}" type="slidenum">
              <a:rPr lang="en-GB" smtClean="0"/>
              <a:t>‹#›</a:t>
            </a:fld>
            <a:endParaRPr lang="en-GB"/>
          </a:p>
        </p:txBody>
      </p:sp>
      <p:sp>
        <p:nvSpPr>
          <p:cNvPr id="8" name="Picture Placeholder 7"/>
          <p:cNvSpPr>
            <a:spLocks noGrp="1"/>
          </p:cNvSpPr>
          <p:nvPr>
            <p:ph type="pic" sz="quarter" idx="12"/>
          </p:nvPr>
        </p:nvSpPr>
        <p:spPr>
          <a:xfrm>
            <a:off x="4643438" y="1844824"/>
            <a:ext cx="4224337" cy="4054326"/>
          </a:xfrm>
        </p:spPr>
        <p:txBody>
          <a:bodyPr/>
          <a:lstStyle/>
          <a:p>
            <a:r>
              <a:rPr lang="en-US" smtClean="0"/>
              <a:t>Click icon to add picture</a:t>
            </a:r>
            <a:endParaRPr lang="en-GB" dirty="0"/>
          </a:p>
        </p:txBody>
      </p:sp>
      <p:sp>
        <p:nvSpPr>
          <p:cNvPr id="7" name="Picture Placeholder 7"/>
          <p:cNvSpPr>
            <a:spLocks noGrp="1"/>
          </p:cNvSpPr>
          <p:nvPr>
            <p:ph type="pic" sz="quarter" idx="14"/>
          </p:nvPr>
        </p:nvSpPr>
        <p:spPr>
          <a:xfrm>
            <a:off x="279400" y="1844725"/>
            <a:ext cx="4222800" cy="4054326"/>
          </a:xfrm>
        </p:spPr>
        <p:txBody>
          <a:bodyPr/>
          <a:lstStyle/>
          <a:p>
            <a:r>
              <a:rPr lang="en-US" smtClean="0"/>
              <a:t>Click icon to add picture</a:t>
            </a:r>
            <a:endParaRPr lang="en-GB" dirty="0"/>
          </a:p>
        </p:txBody>
      </p:sp>
      <p:sp>
        <p:nvSpPr>
          <p:cNvPr id="4" name="Text Placeholder 3"/>
          <p:cNvSpPr>
            <a:spLocks noGrp="1"/>
          </p:cNvSpPr>
          <p:nvPr>
            <p:ph type="body" sz="quarter" idx="15"/>
          </p:nvPr>
        </p:nvSpPr>
        <p:spPr>
          <a:xfrm>
            <a:off x="279400" y="1423989"/>
            <a:ext cx="4221163" cy="348828"/>
          </a:xfrm>
          <a:solidFill>
            <a:schemeClr val="tx2"/>
          </a:solidFill>
        </p:spPr>
        <p:txBody>
          <a:bodyPr/>
          <a:lstStyle>
            <a:lvl1pPr marL="0" indent="0">
              <a:defRPr sz="1600">
                <a:solidFill>
                  <a:schemeClr val="bg1"/>
                </a:solidFill>
              </a:defRPr>
            </a:lvl1pPr>
          </a:lstStyle>
          <a:p>
            <a:pPr lvl="0"/>
            <a:r>
              <a:rPr lang="en-US" smtClean="0"/>
              <a:t>Click to edit Master text styles</a:t>
            </a:r>
          </a:p>
        </p:txBody>
      </p:sp>
      <p:sp>
        <p:nvSpPr>
          <p:cNvPr id="11" name="Text Placeholder 3"/>
          <p:cNvSpPr>
            <a:spLocks noGrp="1"/>
          </p:cNvSpPr>
          <p:nvPr>
            <p:ph type="body" sz="quarter" idx="16"/>
          </p:nvPr>
        </p:nvSpPr>
        <p:spPr>
          <a:xfrm>
            <a:off x="4643438" y="1419126"/>
            <a:ext cx="4221163" cy="348828"/>
          </a:xfrm>
          <a:solidFill>
            <a:schemeClr val="tx2"/>
          </a:solidFill>
        </p:spPr>
        <p:txBody>
          <a:bodyPr/>
          <a:lstStyle>
            <a:lvl1pPr marL="0" indent="0">
              <a:defRPr sz="1600">
                <a:solidFill>
                  <a:schemeClr val="bg1"/>
                </a:solidFill>
              </a:defRPr>
            </a:lvl1pPr>
          </a:lstStyle>
          <a:p>
            <a:pPr lvl="0"/>
            <a:r>
              <a:rPr lang="en-US" smtClean="0"/>
              <a:t>Click to edit Master text styles</a:t>
            </a:r>
          </a:p>
        </p:txBody>
      </p:sp>
    </p:spTree>
    <p:extLst>
      <p:ext uri="{BB962C8B-B14F-4D97-AF65-F5344CB8AC3E}">
        <p14:creationId xmlns:p14="http://schemas.microsoft.com/office/powerpoint/2010/main" val="224806261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4 pictur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5" name="Footer Placeholder 4"/>
          <p:cNvSpPr>
            <a:spLocks noGrp="1"/>
          </p:cNvSpPr>
          <p:nvPr>
            <p:ph type="ftr" sz="quarter" idx="10"/>
          </p:nvPr>
        </p:nvSpPr>
        <p:spPr/>
        <p:txBody>
          <a:bodyPr/>
          <a:lstStyle>
            <a:lvl1pPr>
              <a:defRPr/>
            </a:lvl1pPr>
          </a:lstStyle>
          <a:p>
            <a:endParaRPr lang="en-GB"/>
          </a:p>
        </p:txBody>
      </p:sp>
      <p:sp>
        <p:nvSpPr>
          <p:cNvPr id="6" name="Slide Number Placeholder 5"/>
          <p:cNvSpPr>
            <a:spLocks noGrp="1"/>
          </p:cNvSpPr>
          <p:nvPr>
            <p:ph type="sldNum" sz="quarter" idx="11"/>
          </p:nvPr>
        </p:nvSpPr>
        <p:spPr/>
        <p:txBody>
          <a:bodyPr/>
          <a:lstStyle>
            <a:lvl1pPr>
              <a:defRPr/>
            </a:lvl1pPr>
          </a:lstStyle>
          <a:p>
            <a:fld id="{6F1D2471-B598-4EE5-B443-D0F9FEE506BC}" type="slidenum">
              <a:rPr lang="en-GB" smtClean="0"/>
              <a:t>‹#›</a:t>
            </a:fld>
            <a:endParaRPr lang="en-GB"/>
          </a:p>
        </p:txBody>
      </p:sp>
      <p:sp>
        <p:nvSpPr>
          <p:cNvPr id="8" name="Picture Placeholder 7"/>
          <p:cNvSpPr>
            <a:spLocks noGrp="1"/>
          </p:cNvSpPr>
          <p:nvPr>
            <p:ph type="pic" sz="quarter" idx="12"/>
          </p:nvPr>
        </p:nvSpPr>
        <p:spPr>
          <a:xfrm>
            <a:off x="4643438" y="1844824"/>
            <a:ext cx="4224337" cy="1904950"/>
          </a:xfrm>
        </p:spPr>
        <p:txBody>
          <a:bodyPr/>
          <a:lstStyle/>
          <a:p>
            <a:r>
              <a:rPr lang="en-US" smtClean="0"/>
              <a:t>Click icon to add picture</a:t>
            </a:r>
            <a:endParaRPr lang="en-GB" dirty="0"/>
          </a:p>
        </p:txBody>
      </p:sp>
      <p:sp>
        <p:nvSpPr>
          <p:cNvPr id="7" name="Picture Placeholder 7"/>
          <p:cNvSpPr>
            <a:spLocks noGrp="1"/>
          </p:cNvSpPr>
          <p:nvPr>
            <p:ph type="pic" sz="quarter" idx="14"/>
          </p:nvPr>
        </p:nvSpPr>
        <p:spPr>
          <a:xfrm>
            <a:off x="279400" y="1844725"/>
            <a:ext cx="4222800" cy="1904950"/>
          </a:xfrm>
        </p:spPr>
        <p:txBody>
          <a:bodyPr/>
          <a:lstStyle/>
          <a:p>
            <a:r>
              <a:rPr lang="en-US" smtClean="0"/>
              <a:t>Click icon to add picture</a:t>
            </a:r>
            <a:endParaRPr lang="en-GB" dirty="0"/>
          </a:p>
        </p:txBody>
      </p:sp>
      <p:sp>
        <p:nvSpPr>
          <p:cNvPr id="4" name="Text Placeholder 3"/>
          <p:cNvSpPr>
            <a:spLocks noGrp="1"/>
          </p:cNvSpPr>
          <p:nvPr>
            <p:ph type="body" sz="quarter" idx="15"/>
          </p:nvPr>
        </p:nvSpPr>
        <p:spPr>
          <a:xfrm>
            <a:off x="279400" y="1423989"/>
            <a:ext cx="4221163" cy="348828"/>
          </a:xfrm>
          <a:solidFill>
            <a:schemeClr val="tx2"/>
          </a:solidFill>
        </p:spPr>
        <p:txBody>
          <a:bodyPr/>
          <a:lstStyle>
            <a:lvl1pPr marL="0" indent="0">
              <a:defRPr sz="1600">
                <a:solidFill>
                  <a:schemeClr val="bg1"/>
                </a:solidFill>
              </a:defRPr>
            </a:lvl1pPr>
          </a:lstStyle>
          <a:p>
            <a:pPr lvl="0"/>
            <a:r>
              <a:rPr lang="en-US" smtClean="0"/>
              <a:t>Click to edit Master text styles</a:t>
            </a:r>
          </a:p>
        </p:txBody>
      </p:sp>
      <p:sp>
        <p:nvSpPr>
          <p:cNvPr id="11" name="Text Placeholder 3"/>
          <p:cNvSpPr>
            <a:spLocks noGrp="1"/>
          </p:cNvSpPr>
          <p:nvPr>
            <p:ph type="body" sz="quarter" idx="16"/>
          </p:nvPr>
        </p:nvSpPr>
        <p:spPr>
          <a:xfrm>
            <a:off x="4643438" y="1419126"/>
            <a:ext cx="4221163" cy="348828"/>
          </a:xfrm>
          <a:solidFill>
            <a:schemeClr val="tx2"/>
          </a:solidFill>
        </p:spPr>
        <p:txBody>
          <a:bodyPr/>
          <a:lstStyle>
            <a:lvl1pPr marL="0" indent="0">
              <a:defRPr sz="1600">
                <a:solidFill>
                  <a:schemeClr val="bg1"/>
                </a:solidFill>
              </a:defRPr>
            </a:lvl1pPr>
          </a:lstStyle>
          <a:p>
            <a:pPr lvl="0"/>
            <a:r>
              <a:rPr lang="en-US" smtClean="0"/>
              <a:t>Click to edit Master text styles</a:t>
            </a:r>
          </a:p>
        </p:txBody>
      </p:sp>
      <p:sp>
        <p:nvSpPr>
          <p:cNvPr id="9" name="Picture Placeholder 7"/>
          <p:cNvSpPr>
            <a:spLocks noGrp="1"/>
          </p:cNvSpPr>
          <p:nvPr>
            <p:ph type="pic" sz="quarter" idx="17"/>
          </p:nvPr>
        </p:nvSpPr>
        <p:spPr>
          <a:xfrm>
            <a:off x="4643438" y="4293096"/>
            <a:ext cx="4224337" cy="1904950"/>
          </a:xfrm>
        </p:spPr>
        <p:txBody>
          <a:bodyPr/>
          <a:lstStyle/>
          <a:p>
            <a:r>
              <a:rPr lang="en-US" smtClean="0"/>
              <a:t>Click icon to add picture</a:t>
            </a:r>
            <a:endParaRPr lang="en-GB" dirty="0"/>
          </a:p>
        </p:txBody>
      </p:sp>
      <p:sp>
        <p:nvSpPr>
          <p:cNvPr id="10" name="Picture Placeholder 7"/>
          <p:cNvSpPr>
            <a:spLocks noGrp="1"/>
          </p:cNvSpPr>
          <p:nvPr>
            <p:ph type="pic" sz="quarter" idx="18"/>
          </p:nvPr>
        </p:nvSpPr>
        <p:spPr>
          <a:xfrm>
            <a:off x="279400" y="4292997"/>
            <a:ext cx="4222800" cy="1904950"/>
          </a:xfrm>
        </p:spPr>
        <p:txBody>
          <a:bodyPr/>
          <a:lstStyle/>
          <a:p>
            <a:r>
              <a:rPr lang="en-US" smtClean="0"/>
              <a:t>Click icon to add picture</a:t>
            </a:r>
            <a:endParaRPr lang="en-GB" dirty="0"/>
          </a:p>
        </p:txBody>
      </p:sp>
      <p:sp>
        <p:nvSpPr>
          <p:cNvPr id="12" name="Text Placeholder 3"/>
          <p:cNvSpPr>
            <a:spLocks noGrp="1"/>
          </p:cNvSpPr>
          <p:nvPr>
            <p:ph type="body" sz="quarter" idx="19"/>
          </p:nvPr>
        </p:nvSpPr>
        <p:spPr>
          <a:xfrm>
            <a:off x="279400" y="3872261"/>
            <a:ext cx="4221163" cy="348828"/>
          </a:xfrm>
          <a:solidFill>
            <a:schemeClr val="tx2"/>
          </a:solidFill>
        </p:spPr>
        <p:txBody>
          <a:bodyPr/>
          <a:lstStyle>
            <a:lvl1pPr marL="0" indent="0">
              <a:defRPr sz="1600">
                <a:solidFill>
                  <a:schemeClr val="bg1"/>
                </a:solidFill>
              </a:defRPr>
            </a:lvl1pPr>
          </a:lstStyle>
          <a:p>
            <a:pPr lvl="0"/>
            <a:r>
              <a:rPr lang="en-US" smtClean="0"/>
              <a:t>Click to edit Master text styles</a:t>
            </a:r>
          </a:p>
        </p:txBody>
      </p:sp>
      <p:sp>
        <p:nvSpPr>
          <p:cNvPr id="13" name="Text Placeholder 3"/>
          <p:cNvSpPr>
            <a:spLocks noGrp="1"/>
          </p:cNvSpPr>
          <p:nvPr>
            <p:ph type="body" sz="quarter" idx="20"/>
          </p:nvPr>
        </p:nvSpPr>
        <p:spPr>
          <a:xfrm>
            <a:off x="4643438" y="3867398"/>
            <a:ext cx="4221163" cy="348828"/>
          </a:xfrm>
          <a:solidFill>
            <a:schemeClr val="tx2"/>
          </a:solidFill>
        </p:spPr>
        <p:txBody>
          <a:bodyPr/>
          <a:lstStyle>
            <a:lvl1pPr marL="0" indent="0">
              <a:defRPr sz="1600">
                <a:solidFill>
                  <a:schemeClr val="bg1"/>
                </a:solidFill>
              </a:defRPr>
            </a:lvl1pPr>
          </a:lstStyle>
          <a:p>
            <a:pPr lvl="0"/>
            <a:r>
              <a:rPr lang="en-US" smtClean="0"/>
              <a:t>Click to edit Master text styles</a:t>
            </a:r>
          </a:p>
        </p:txBody>
      </p:sp>
    </p:spTree>
    <p:extLst>
      <p:ext uri="{BB962C8B-B14F-4D97-AF65-F5344CB8AC3E}">
        <p14:creationId xmlns:p14="http://schemas.microsoft.com/office/powerpoint/2010/main" val="224806261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dirty="0"/>
          </a:p>
        </p:txBody>
      </p:sp>
      <p:sp>
        <p:nvSpPr>
          <p:cNvPr id="3" name="Text Placeholder 2"/>
          <p:cNvSpPr>
            <a:spLocks noGrp="1"/>
          </p:cNvSpPr>
          <p:nvPr>
            <p:ph type="body" idx="1"/>
          </p:nvPr>
        </p:nvSpPr>
        <p:spPr>
          <a:xfrm>
            <a:off x="273424" y="1425302"/>
            <a:ext cx="4154560" cy="639762"/>
          </a:xfrm>
        </p:spPr>
        <p:txBody>
          <a:bodyPr anchor="b"/>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73424" y="2065064"/>
            <a:ext cx="4154560" cy="3853136"/>
          </a:xfrm>
        </p:spPr>
        <p:txBody>
          <a:bodyPr/>
          <a:lstStyle>
            <a:lvl1pPr>
              <a:defRPr sz="22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Text Placeholder 4"/>
          <p:cNvSpPr>
            <a:spLocks noGrp="1"/>
          </p:cNvSpPr>
          <p:nvPr>
            <p:ph type="body" sz="quarter" idx="3"/>
          </p:nvPr>
        </p:nvSpPr>
        <p:spPr>
          <a:xfrm>
            <a:off x="4716017" y="1423988"/>
            <a:ext cx="4173984" cy="639762"/>
          </a:xfrm>
        </p:spPr>
        <p:txBody>
          <a:bodyPr anchor="b"/>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16017" y="2063750"/>
            <a:ext cx="4173984" cy="3854450"/>
          </a:xfrm>
        </p:spPr>
        <p:txBody>
          <a:bodyPr/>
          <a:lstStyle>
            <a:lvl1pPr>
              <a:defRPr sz="2200"/>
            </a:lvl1pPr>
            <a:lvl2pPr>
              <a:defRPr sz="18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6F1D2471-B598-4EE5-B443-D0F9FEE506BC}" type="slidenum">
              <a:rPr lang="en-GB" smtClean="0"/>
              <a:t>‹#›</a:t>
            </a:fld>
            <a:endParaRPr lang="en-GB"/>
          </a:p>
        </p:txBody>
      </p:sp>
    </p:spTree>
    <p:extLst>
      <p:ext uri="{BB962C8B-B14F-4D97-AF65-F5344CB8AC3E}">
        <p14:creationId xmlns:p14="http://schemas.microsoft.com/office/powerpoint/2010/main" val="289453270"/>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269875" y="660400"/>
            <a:ext cx="8594725" cy="628650"/>
          </a:xfrm>
        </p:spPr>
        <p:txBody>
          <a:bodyPr/>
          <a:lstStyle/>
          <a:p>
            <a:r>
              <a:rPr lang="en-US" smtClean="0"/>
              <a:t>Click to edit Master title style</a:t>
            </a:r>
            <a:endParaRPr lang="en-GB" dirty="0"/>
          </a:p>
        </p:txBody>
      </p:sp>
      <p:sp>
        <p:nvSpPr>
          <p:cNvPr id="3" name="Content Placeholder 2"/>
          <p:cNvSpPr>
            <a:spLocks noGrp="1"/>
          </p:cNvSpPr>
          <p:nvPr>
            <p:ph sz="quarter" idx="1"/>
          </p:nvPr>
        </p:nvSpPr>
        <p:spPr>
          <a:xfrm>
            <a:off x="269875" y="1428750"/>
            <a:ext cx="4221163" cy="21574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Content Placeholder 3"/>
          <p:cNvSpPr>
            <a:spLocks noGrp="1"/>
          </p:cNvSpPr>
          <p:nvPr>
            <p:ph sz="quarter" idx="2"/>
          </p:nvPr>
        </p:nvSpPr>
        <p:spPr>
          <a:xfrm>
            <a:off x="4643438" y="1428750"/>
            <a:ext cx="4221162" cy="21574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Content Placeholder 4"/>
          <p:cNvSpPr>
            <a:spLocks noGrp="1"/>
          </p:cNvSpPr>
          <p:nvPr>
            <p:ph sz="quarter" idx="3"/>
          </p:nvPr>
        </p:nvSpPr>
        <p:spPr>
          <a:xfrm>
            <a:off x="269875" y="3738563"/>
            <a:ext cx="4221163" cy="2159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6" name="Content Placeholder 5"/>
          <p:cNvSpPr>
            <a:spLocks noGrp="1"/>
          </p:cNvSpPr>
          <p:nvPr>
            <p:ph sz="quarter" idx="4"/>
          </p:nvPr>
        </p:nvSpPr>
        <p:spPr>
          <a:xfrm>
            <a:off x="4643438" y="3738563"/>
            <a:ext cx="4221162" cy="2159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7" name="Footer Placeholder 6"/>
          <p:cNvSpPr>
            <a:spLocks noGrp="1"/>
          </p:cNvSpPr>
          <p:nvPr>
            <p:ph type="ftr" sz="quarter" idx="10"/>
          </p:nvPr>
        </p:nvSpPr>
        <p:spPr>
          <a:xfrm>
            <a:off x="269875" y="6477000"/>
            <a:ext cx="3213100" cy="188913"/>
          </a:xfrm>
        </p:spPr>
        <p:txBody>
          <a:bodyPr/>
          <a:lstStyle>
            <a:lvl1pPr>
              <a:defRPr/>
            </a:lvl1pPr>
          </a:lstStyle>
          <a:p>
            <a:endParaRPr lang="en-GB"/>
          </a:p>
        </p:txBody>
      </p:sp>
      <p:sp>
        <p:nvSpPr>
          <p:cNvPr id="8" name="Slide Number Placeholder 7"/>
          <p:cNvSpPr>
            <a:spLocks noGrp="1"/>
          </p:cNvSpPr>
          <p:nvPr>
            <p:ph type="sldNum" sz="quarter" idx="11"/>
          </p:nvPr>
        </p:nvSpPr>
        <p:spPr>
          <a:xfrm>
            <a:off x="4357688" y="6488113"/>
            <a:ext cx="414337" cy="239712"/>
          </a:xfrm>
        </p:spPr>
        <p:txBody>
          <a:bodyPr/>
          <a:lstStyle>
            <a:lvl1pPr>
              <a:defRPr/>
            </a:lvl1pPr>
          </a:lstStyle>
          <a:p>
            <a:fld id="{6F1D2471-B598-4EE5-B443-D0F9FEE506BC}" type="slidenum">
              <a:rPr lang="en-GB" smtClean="0"/>
              <a:t>‹#›</a:t>
            </a:fld>
            <a:endParaRPr lang="en-GB"/>
          </a:p>
        </p:txBody>
      </p:sp>
    </p:spTree>
    <p:extLst>
      <p:ext uri="{BB962C8B-B14F-4D97-AF65-F5344CB8AC3E}">
        <p14:creationId xmlns:p14="http://schemas.microsoft.com/office/powerpoint/2010/main" val="298423352"/>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dgm">
  <p:cSld name="Organization Chart or other visualizations">
    <p:spTree>
      <p:nvGrpSpPr>
        <p:cNvPr id="1" name=""/>
        <p:cNvGrpSpPr/>
        <p:nvPr/>
      </p:nvGrpSpPr>
      <p:grpSpPr>
        <a:xfrm>
          <a:off x="0" y="0"/>
          <a:ext cx="0" cy="0"/>
          <a:chOff x="0" y="0"/>
          <a:chExt cx="0" cy="0"/>
        </a:xfrm>
      </p:grpSpPr>
      <p:sp>
        <p:nvSpPr>
          <p:cNvPr id="2" name="Title 1"/>
          <p:cNvSpPr>
            <a:spLocks noGrp="1"/>
          </p:cNvSpPr>
          <p:nvPr>
            <p:ph type="title"/>
          </p:nvPr>
        </p:nvSpPr>
        <p:spPr>
          <a:xfrm>
            <a:off x="269875" y="660400"/>
            <a:ext cx="8594725" cy="628650"/>
          </a:xfrm>
        </p:spPr>
        <p:txBody>
          <a:bodyPr/>
          <a:lstStyle/>
          <a:p>
            <a:r>
              <a:rPr lang="en-US" smtClean="0"/>
              <a:t>Click to edit Master title style</a:t>
            </a:r>
            <a:endParaRPr lang="en-GB" dirty="0"/>
          </a:p>
        </p:txBody>
      </p:sp>
      <p:sp>
        <p:nvSpPr>
          <p:cNvPr id="3" name="SmartArt Placeholder 2"/>
          <p:cNvSpPr>
            <a:spLocks noGrp="1"/>
          </p:cNvSpPr>
          <p:nvPr>
            <p:ph type="dgm" idx="1"/>
          </p:nvPr>
        </p:nvSpPr>
        <p:spPr>
          <a:xfrm>
            <a:off x="269875" y="1428750"/>
            <a:ext cx="8594725" cy="4468813"/>
          </a:xfrm>
        </p:spPr>
        <p:txBody>
          <a:bodyPr/>
          <a:lstStyle/>
          <a:p>
            <a:r>
              <a:rPr lang="en-US" smtClean="0"/>
              <a:t>Click icon to add SmartArt graphic</a:t>
            </a:r>
            <a:endParaRPr lang="en-GB" dirty="0"/>
          </a:p>
        </p:txBody>
      </p:sp>
      <p:sp>
        <p:nvSpPr>
          <p:cNvPr id="4" name="Footer Placeholder 3"/>
          <p:cNvSpPr>
            <a:spLocks noGrp="1"/>
          </p:cNvSpPr>
          <p:nvPr>
            <p:ph type="ftr" sz="quarter" idx="10"/>
          </p:nvPr>
        </p:nvSpPr>
        <p:spPr>
          <a:xfrm>
            <a:off x="269875" y="6477000"/>
            <a:ext cx="3213100" cy="188913"/>
          </a:xfrm>
        </p:spPr>
        <p:txBody>
          <a:bodyPr/>
          <a:lstStyle>
            <a:lvl1pPr>
              <a:defRPr/>
            </a:lvl1pPr>
          </a:lstStyle>
          <a:p>
            <a:endParaRPr lang="en-GB"/>
          </a:p>
        </p:txBody>
      </p:sp>
      <p:sp>
        <p:nvSpPr>
          <p:cNvPr id="5" name="Slide Number Placeholder 4"/>
          <p:cNvSpPr>
            <a:spLocks noGrp="1"/>
          </p:cNvSpPr>
          <p:nvPr>
            <p:ph type="sldNum" sz="quarter" idx="11"/>
          </p:nvPr>
        </p:nvSpPr>
        <p:spPr>
          <a:xfrm>
            <a:off x="4357688" y="6488113"/>
            <a:ext cx="414337" cy="239712"/>
          </a:xfrm>
        </p:spPr>
        <p:txBody>
          <a:bodyPr/>
          <a:lstStyle>
            <a:lvl1pPr>
              <a:defRPr/>
            </a:lvl1pPr>
          </a:lstStyle>
          <a:p>
            <a:fld id="{6F1D2471-B598-4EE5-B443-D0F9FEE506BC}" type="slidenum">
              <a:rPr lang="en-GB" smtClean="0"/>
              <a:t>‹#›</a:t>
            </a:fld>
            <a:endParaRPr lang="en-GB"/>
          </a:p>
        </p:txBody>
      </p:sp>
    </p:spTree>
    <p:extLst>
      <p:ext uri="{BB962C8B-B14F-4D97-AF65-F5344CB8AC3E}">
        <p14:creationId xmlns:p14="http://schemas.microsoft.com/office/powerpoint/2010/main" val="1111867805"/>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69875" y="660400"/>
            <a:ext cx="8594725" cy="628650"/>
          </a:xfrm>
        </p:spPr>
        <p:txBody>
          <a:bodyPr/>
          <a:lstStyle/>
          <a:p>
            <a:r>
              <a:rPr lang="en-US" smtClean="0"/>
              <a:t>Click to edit Master title style</a:t>
            </a:r>
            <a:endParaRPr lang="en-GB" dirty="0"/>
          </a:p>
        </p:txBody>
      </p:sp>
      <p:sp>
        <p:nvSpPr>
          <p:cNvPr id="3" name="Text Placeholder 2"/>
          <p:cNvSpPr>
            <a:spLocks noGrp="1"/>
          </p:cNvSpPr>
          <p:nvPr>
            <p:ph type="body" sz="half" idx="1"/>
          </p:nvPr>
        </p:nvSpPr>
        <p:spPr>
          <a:xfrm>
            <a:off x="269875" y="1428750"/>
            <a:ext cx="4139287" cy="44688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Content Placeholder 3"/>
          <p:cNvSpPr>
            <a:spLocks noGrp="1"/>
          </p:cNvSpPr>
          <p:nvPr>
            <p:ph sz="half" idx="2"/>
          </p:nvPr>
        </p:nvSpPr>
        <p:spPr>
          <a:xfrm>
            <a:off x="4716016" y="1428750"/>
            <a:ext cx="4148584" cy="44688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Footer Placeholder 4"/>
          <p:cNvSpPr>
            <a:spLocks noGrp="1"/>
          </p:cNvSpPr>
          <p:nvPr>
            <p:ph type="ftr" sz="quarter" idx="10"/>
          </p:nvPr>
        </p:nvSpPr>
        <p:spPr>
          <a:xfrm>
            <a:off x="269875" y="6477000"/>
            <a:ext cx="3213100" cy="188913"/>
          </a:xfrm>
        </p:spPr>
        <p:txBody>
          <a:bodyPr/>
          <a:lstStyle>
            <a:lvl1pPr>
              <a:defRPr/>
            </a:lvl1pPr>
          </a:lstStyle>
          <a:p>
            <a:endParaRPr lang="en-GB"/>
          </a:p>
        </p:txBody>
      </p:sp>
      <p:sp>
        <p:nvSpPr>
          <p:cNvPr id="6" name="Slide Number Placeholder 5"/>
          <p:cNvSpPr>
            <a:spLocks noGrp="1"/>
          </p:cNvSpPr>
          <p:nvPr>
            <p:ph type="sldNum" sz="quarter" idx="11"/>
          </p:nvPr>
        </p:nvSpPr>
        <p:spPr>
          <a:xfrm>
            <a:off x="4357688" y="6488113"/>
            <a:ext cx="414337" cy="239712"/>
          </a:xfrm>
        </p:spPr>
        <p:txBody>
          <a:bodyPr/>
          <a:lstStyle>
            <a:lvl1pPr>
              <a:defRPr/>
            </a:lvl1pPr>
          </a:lstStyle>
          <a:p>
            <a:fld id="{6F1D2471-B598-4EE5-B443-D0F9FEE506BC}" type="slidenum">
              <a:rPr lang="en-GB" smtClean="0"/>
              <a:t>‹#›</a:t>
            </a:fld>
            <a:endParaRPr lang="en-GB"/>
          </a:p>
        </p:txBody>
      </p:sp>
    </p:spTree>
    <p:extLst>
      <p:ext uri="{BB962C8B-B14F-4D97-AF65-F5344CB8AC3E}">
        <p14:creationId xmlns:p14="http://schemas.microsoft.com/office/powerpoint/2010/main" val="4280301952"/>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269875" y="660400"/>
            <a:ext cx="8594725" cy="628650"/>
          </a:xfrm>
        </p:spPr>
        <p:txBody>
          <a:bodyPr/>
          <a:lstStyle/>
          <a:p>
            <a:r>
              <a:rPr lang="en-US" smtClean="0"/>
              <a:t>Click to edit Master title style</a:t>
            </a:r>
            <a:endParaRPr lang="en-GB" dirty="0"/>
          </a:p>
        </p:txBody>
      </p:sp>
      <p:sp>
        <p:nvSpPr>
          <p:cNvPr id="3" name="Text Placeholder 2"/>
          <p:cNvSpPr>
            <a:spLocks noGrp="1"/>
          </p:cNvSpPr>
          <p:nvPr>
            <p:ph type="body" sz="half" idx="1"/>
          </p:nvPr>
        </p:nvSpPr>
        <p:spPr>
          <a:xfrm>
            <a:off x="269875" y="1428750"/>
            <a:ext cx="4221163" cy="44688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ClipArt Placeholder 3"/>
          <p:cNvSpPr>
            <a:spLocks noGrp="1"/>
          </p:cNvSpPr>
          <p:nvPr>
            <p:ph type="clipArt" sz="half" idx="2"/>
          </p:nvPr>
        </p:nvSpPr>
        <p:spPr>
          <a:xfrm>
            <a:off x="4643438" y="1428750"/>
            <a:ext cx="4221162" cy="4468813"/>
          </a:xfrm>
        </p:spPr>
        <p:txBody>
          <a:bodyPr/>
          <a:lstStyle/>
          <a:p>
            <a:r>
              <a:rPr lang="en-US" smtClean="0"/>
              <a:t>Click icon to add clip art</a:t>
            </a:r>
            <a:endParaRPr lang="en-GB" dirty="0"/>
          </a:p>
        </p:txBody>
      </p:sp>
      <p:sp>
        <p:nvSpPr>
          <p:cNvPr id="5" name="Footer Placeholder 4"/>
          <p:cNvSpPr>
            <a:spLocks noGrp="1"/>
          </p:cNvSpPr>
          <p:nvPr>
            <p:ph type="ftr" sz="quarter" idx="10"/>
          </p:nvPr>
        </p:nvSpPr>
        <p:spPr>
          <a:xfrm>
            <a:off x="269875" y="6477000"/>
            <a:ext cx="3213100" cy="188913"/>
          </a:xfrm>
        </p:spPr>
        <p:txBody>
          <a:bodyPr/>
          <a:lstStyle>
            <a:lvl1pPr>
              <a:defRPr/>
            </a:lvl1pPr>
          </a:lstStyle>
          <a:p>
            <a:endParaRPr lang="en-GB"/>
          </a:p>
        </p:txBody>
      </p:sp>
      <p:sp>
        <p:nvSpPr>
          <p:cNvPr id="6" name="Slide Number Placeholder 5"/>
          <p:cNvSpPr>
            <a:spLocks noGrp="1"/>
          </p:cNvSpPr>
          <p:nvPr>
            <p:ph type="sldNum" sz="quarter" idx="11"/>
          </p:nvPr>
        </p:nvSpPr>
        <p:spPr>
          <a:xfrm>
            <a:off x="4357688" y="6488113"/>
            <a:ext cx="414337" cy="239712"/>
          </a:xfrm>
        </p:spPr>
        <p:txBody>
          <a:bodyPr/>
          <a:lstStyle>
            <a:lvl1pPr>
              <a:defRPr/>
            </a:lvl1pPr>
          </a:lstStyle>
          <a:p>
            <a:fld id="{6F1D2471-B598-4EE5-B443-D0F9FEE506BC}" type="slidenum">
              <a:rPr lang="en-GB" smtClean="0"/>
              <a:t>‹#›</a:t>
            </a:fld>
            <a:endParaRPr lang="en-GB"/>
          </a:p>
        </p:txBody>
      </p:sp>
    </p:spTree>
    <p:extLst>
      <p:ext uri="{BB962C8B-B14F-4D97-AF65-F5344CB8AC3E}">
        <p14:creationId xmlns:p14="http://schemas.microsoft.com/office/powerpoint/2010/main" val="396966166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White Background">
    <p:spTree>
      <p:nvGrpSpPr>
        <p:cNvPr id="1" name=""/>
        <p:cNvGrpSpPr/>
        <p:nvPr/>
      </p:nvGrpSpPr>
      <p:grpSpPr>
        <a:xfrm>
          <a:off x="0" y="0"/>
          <a:ext cx="0" cy="0"/>
          <a:chOff x="0" y="0"/>
          <a:chExt cx="0" cy="0"/>
        </a:xfrm>
      </p:grpSpPr>
      <p:pic>
        <p:nvPicPr>
          <p:cNvPr id="1226754" name="Picture 2" descr="banderol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2413" cy="1387475"/>
          </a:xfrm>
          <a:prstGeom prst="rect">
            <a:avLst/>
          </a:prstGeom>
          <a:noFill/>
          <a:extLst>
            <a:ext uri="{909E8E84-426E-40DD-AFC4-6F175D3DCCD1}">
              <a14:hiddenFill xmlns:a14="http://schemas.microsoft.com/office/drawing/2010/main">
                <a:solidFill>
                  <a:srgbClr val="FFFFFF"/>
                </a:solidFill>
              </a14:hiddenFill>
            </a:ext>
          </a:extLst>
        </p:spPr>
      </p:pic>
      <p:sp>
        <p:nvSpPr>
          <p:cNvPr id="1226755" name="Rectangle 3"/>
          <p:cNvSpPr>
            <a:spLocks noGrp="1" noChangeArrowheads="1"/>
          </p:cNvSpPr>
          <p:nvPr>
            <p:ph type="ftr" sz="quarter" idx="3"/>
          </p:nvPr>
        </p:nvSpPr>
        <p:spPr>
          <a:xfrm>
            <a:off x="269875" y="2181225"/>
            <a:ext cx="3813175" cy="3254375"/>
          </a:xfrm>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tIns="32400"/>
          <a:lstStyle>
            <a:lvl1pPr>
              <a:lnSpc>
                <a:spcPct val="100000"/>
              </a:lnSpc>
              <a:defRPr sz="1800" b="1" baseline="0">
                <a:solidFill>
                  <a:schemeClr val="tx2"/>
                </a:solidFill>
              </a:defRPr>
            </a:lvl1pPr>
          </a:lstStyle>
          <a:p>
            <a:endParaRPr lang="en-GB"/>
          </a:p>
        </p:txBody>
      </p:sp>
      <p:sp>
        <p:nvSpPr>
          <p:cNvPr id="1226756" name="Rectangle 4"/>
          <p:cNvSpPr>
            <a:spLocks noGrp="1" noChangeArrowheads="1"/>
          </p:cNvSpPr>
          <p:nvPr>
            <p:ph type="ctrTitle"/>
          </p:nvPr>
        </p:nvSpPr>
        <p:spPr>
          <a:xfrm>
            <a:off x="4541838" y="2181225"/>
            <a:ext cx="4176712" cy="2914650"/>
          </a:xfrm>
        </p:spPr>
        <p:txBody>
          <a:bodyPr/>
          <a:lstStyle>
            <a:lvl1pPr>
              <a:lnSpc>
                <a:spcPts val="3600"/>
              </a:lnSpc>
              <a:defRPr sz="3200" b="1" baseline="0">
                <a:solidFill>
                  <a:schemeClr val="tx2"/>
                </a:solidFill>
                <a:latin typeface="Arial" charset="0"/>
              </a:defRPr>
            </a:lvl1pPr>
          </a:lstStyle>
          <a:p>
            <a:pPr lvl="0"/>
            <a:r>
              <a:rPr lang="en-US" noProof="0" smtClean="0"/>
              <a:t>Click to edit Master title style</a:t>
            </a:r>
            <a:endParaRPr lang="de-DE" noProof="0" dirty="0" smtClean="0"/>
          </a:p>
        </p:txBody>
      </p:sp>
      <p:sp>
        <p:nvSpPr>
          <p:cNvPr id="1226757" name="Rectangle 5"/>
          <p:cNvSpPr>
            <a:spLocks noGrp="1" noChangeArrowheads="1"/>
          </p:cNvSpPr>
          <p:nvPr>
            <p:ph type="dt" sz="quarter" idx="2"/>
          </p:nvPr>
        </p:nvSpPr>
        <p:spPr bwMode="auto">
          <a:xfrm>
            <a:off x="269875" y="6181725"/>
            <a:ext cx="3817938" cy="41910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0" tIns="0" rIns="0" bIns="0" numCol="1" anchor="t" anchorCtr="0" compatLnSpc="1">
            <a:prstTxWarp prst="textNoShape">
              <a:avLst/>
            </a:prstTxWarp>
          </a:bodyPr>
          <a:lstStyle>
            <a:lvl1pPr>
              <a:spcBef>
                <a:spcPct val="0"/>
              </a:spcBef>
              <a:defRPr sz="1600" baseline="0">
                <a:solidFill>
                  <a:schemeClr val="tx2"/>
                </a:solidFill>
              </a:defRPr>
            </a:lvl1pPr>
          </a:lstStyle>
          <a:p>
            <a:fld id="{E21227E1-C7DA-454B-9180-E02E5455B1D8}" type="datetimeFigureOut">
              <a:rPr lang="en-GB" smtClean="0"/>
              <a:t>30/09/2015</a:t>
            </a:fld>
            <a:endParaRPr lang="en-GB"/>
          </a:p>
        </p:txBody>
      </p:sp>
      <p:sp>
        <p:nvSpPr>
          <p:cNvPr id="1226758" name="Rectangle 6"/>
          <p:cNvSpPr>
            <a:spLocks noGrp="1" noChangeArrowheads="1"/>
          </p:cNvSpPr>
          <p:nvPr>
            <p:ph type="subTitle" idx="1"/>
          </p:nvPr>
        </p:nvSpPr>
        <p:spPr>
          <a:xfrm>
            <a:off x="4548188" y="5522913"/>
            <a:ext cx="4176712" cy="909637"/>
          </a:xfrm>
        </p:spPr>
        <p:txBody>
          <a:bodyPr anchor="b"/>
          <a:lstStyle>
            <a:lvl1pPr marL="0" indent="0">
              <a:lnSpc>
                <a:spcPts val="2400"/>
              </a:lnSpc>
              <a:buFontTx/>
              <a:buNone/>
              <a:defRPr sz="2000" baseline="0">
                <a:solidFill>
                  <a:schemeClr val="tx2"/>
                </a:solidFill>
              </a:defRPr>
            </a:lvl1pPr>
          </a:lstStyle>
          <a:p>
            <a:pPr lvl="0"/>
            <a:r>
              <a:rPr lang="en-US" noProof="0" smtClean="0"/>
              <a:t>Click to edit Master subtitle style</a:t>
            </a:r>
            <a:endParaRPr lang="de-DE" noProof="0" dirty="0" smtClean="0"/>
          </a:p>
        </p:txBody>
      </p:sp>
      <p:pic>
        <p:nvPicPr>
          <p:cNvPr id="1226759" name="Picture 7" descr="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207963"/>
            <a:ext cx="1993900" cy="98266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banderol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2413" cy="138747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7" descr="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1400" y="207963"/>
            <a:ext cx="1993900" cy="9826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31161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Footer Placeholder 3"/>
          <p:cNvSpPr>
            <a:spLocks noGrp="1"/>
          </p:cNvSpPr>
          <p:nvPr>
            <p:ph type="ftr" sz="quarter" idx="10"/>
          </p:nvPr>
        </p:nvSpPr>
        <p:spPr/>
        <p:txBody>
          <a:bodyPr/>
          <a:lstStyle>
            <a:lvl1pPr>
              <a:defRPr/>
            </a:lvl1pPr>
          </a:lstStyle>
          <a:p>
            <a:endParaRPr lang="en-GB"/>
          </a:p>
        </p:txBody>
      </p:sp>
      <p:sp>
        <p:nvSpPr>
          <p:cNvPr id="5" name="Slide Number Placeholder 4"/>
          <p:cNvSpPr>
            <a:spLocks noGrp="1"/>
          </p:cNvSpPr>
          <p:nvPr>
            <p:ph type="sldNum" sz="quarter" idx="11"/>
          </p:nvPr>
        </p:nvSpPr>
        <p:spPr/>
        <p:txBody>
          <a:bodyPr/>
          <a:lstStyle>
            <a:lvl1pPr>
              <a:defRPr/>
            </a:lvl1pPr>
          </a:lstStyle>
          <a:p>
            <a:fld id="{6F1D2471-B598-4EE5-B443-D0F9FEE506BC}" type="slidenum">
              <a:rPr lang="en-GB" smtClean="0"/>
              <a:t>‹#›</a:t>
            </a:fld>
            <a:endParaRPr lang="en-GB"/>
          </a:p>
        </p:txBody>
      </p:sp>
    </p:spTree>
    <p:extLst>
      <p:ext uri="{BB962C8B-B14F-4D97-AF65-F5344CB8AC3E}">
        <p14:creationId xmlns:p14="http://schemas.microsoft.com/office/powerpoint/2010/main" val="348749023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Bridge">
    <p:spTree>
      <p:nvGrpSpPr>
        <p:cNvPr id="1" name=""/>
        <p:cNvGrpSpPr/>
        <p:nvPr/>
      </p:nvGrpSpPr>
      <p:grpSpPr>
        <a:xfrm>
          <a:off x="0" y="0"/>
          <a:ext cx="0" cy="0"/>
          <a:chOff x="0" y="0"/>
          <a:chExt cx="0" cy="0"/>
        </a:xfrm>
      </p:grpSpPr>
      <p:pic>
        <p:nvPicPr>
          <p:cNvPr id="7" name="Grafik 80"/>
          <p:cNvPicPr>
            <a:picLocks noChangeAspect="1"/>
          </p:cNvPicPr>
          <p:nvPr/>
        </p:nvPicPr>
        <p:blipFill rotWithShape="1">
          <a:blip r:embed="rId2">
            <a:duotone>
              <a:schemeClr val="accent3">
                <a:shade val="45000"/>
                <a:satMod val="135000"/>
              </a:schemeClr>
              <a:prstClr val="white"/>
            </a:duotone>
            <a:extLst>
              <a:ext uri="{28A0092B-C50C-407E-A947-70E740481C1C}">
                <a14:useLocalDpi xmlns:a14="http://schemas.microsoft.com/office/drawing/2010/main" val="0"/>
              </a:ext>
            </a:extLst>
          </a:blip>
          <a:srcRect t="-1" b="34762"/>
          <a:stretch/>
        </p:blipFill>
        <p:spPr>
          <a:xfrm>
            <a:off x="0" y="5015928"/>
            <a:ext cx="10107334" cy="1989989"/>
          </a:xfrm>
          <a:prstGeom prst="rect">
            <a:avLst/>
          </a:prstGeom>
        </p:spPr>
      </p:pic>
      <p:sp>
        <p:nvSpPr>
          <p:cNvPr id="2" name="Title 1"/>
          <p:cNvSpPr>
            <a:spLocks noGrp="1"/>
          </p:cNvSpPr>
          <p:nvPr>
            <p:ph type="title"/>
          </p:nvPr>
        </p:nvSpPr>
        <p:spPr/>
        <p:txBody>
          <a:bodyPr/>
          <a:lstStyle/>
          <a:p>
            <a:r>
              <a:rPr lang="en-US" smtClean="0"/>
              <a:t>Click to edit Master title style</a:t>
            </a:r>
            <a:endParaRPr lang="en-GB"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Footer Placeholder 3"/>
          <p:cNvSpPr>
            <a:spLocks noGrp="1"/>
          </p:cNvSpPr>
          <p:nvPr>
            <p:ph type="ftr" sz="quarter" idx="10"/>
          </p:nvPr>
        </p:nvSpPr>
        <p:spPr/>
        <p:txBody>
          <a:bodyPr/>
          <a:lstStyle>
            <a:lvl1pPr>
              <a:defRPr/>
            </a:lvl1pPr>
          </a:lstStyle>
          <a:p>
            <a:endParaRPr lang="en-GB"/>
          </a:p>
        </p:txBody>
      </p:sp>
      <p:sp>
        <p:nvSpPr>
          <p:cNvPr id="5" name="Slide Number Placeholder 4"/>
          <p:cNvSpPr>
            <a:spLocks noGrp="1"/>
          </p:cNvSpPr>
          <p:nvPr>
            <p:ph type="sldNum" sz="quarter" idx="11"/>
          </p:nvPr>
        </p:nvSpPr>
        <p:spPr/>
        <p:txBody>
          <a:bodyPr/>
          <a:lstStyle>
            <a:lvl1pPr>
              <a:defRPr/>
            </a:lvl1pPr>
          </a:lstStyle>
          <a:p>
            <a:fld id="{6F1D2471-B598-4EE5-B443-D0F9FEE506BC}" type="slidenum">
              <a:rPr lang="en-GB" smtClean="0"/>
              <a:t>‹#›</a:t>
            </a:fld>
            <a:endParaRPr lang="en-GB"/>
          </a:p>
        </p:txBody>
      </p:sp>
      <p:sp>
        <p:nvSpPr>
          <p:cNvPr id="9" name="Rectangle 9"/>
          <p:cNvSpPr>
            <a:spLocks noChangeArrowheads="1"/>
          </p:cNvSpPr>
          <p:nvPr/>
        </p:nvSpPr>
        <p:spPr bwMode="auto">
          <a:xfrm>
            <a:off x="6534150" y="6477000"/>
            <a:ext cx="2290763" cy="1889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tIns="0" rIns="0" bIns="0"/>
          <a:lstStyle/>
          <a:p>
            <a:pPr algn="r" eaLnBrk="0" hangingPunct="0">
              <a:lnSpc>
                <a:spcPts val="1200"/>
              </a:lnSpc>
            </a:pPr>
            <a:r>
              <a:rPr lang="de-DE" sz="900">
                <a:solidFill>
                  <a:srgbClr val="004B95"/>
                </a:solidFill>
              </a:rPr>
              <a:t>www.ecb.europa.eu</a:t>
            </a:r>
          </a:p>
        </p:txBody>
      </p:sp>
    </p:spTree>
    <p:extLst>
      <p:ext uri="{BB962C8B-B14F-4D97-AF65-F5344CB8AC3E}">
        <p14:creationId xmlns:p14="http://schemas.microsoft.com/office/powerpoint/2010/main" val="118552415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69875" y="673100"/>
            <a:ext cx="8607425" cy="647700"/>
          </a:xfrm>
        </p:spPr>
        <p:txBody>
          <a:bodyPr/>
          <a:lstStyle/>
          <a:p>
            <a:r>
              <a:rPr lang="en-US" smtClean="0"/>
              <a:t>Click to edit Master title style</a:t>
            </a:r>
            <a:endParaRPr lang="en-GB" dirty="0"/>
          </a:p>
        </p:txBody>
      </p:sp>
      <p:sp>
        <p:nvSpPr>
          <p:cNvPr id="3" name="Table Placeholder 2"/>
          <p:cNvSpPr>
            <a:spLocks noGrp="1"/>
          </p:cNvSpPr>
          <p:nvPr>
            <p:ph type="tbl" idx="1"/>
          </p:nvPr>
        </p:nvSpPr>
        <p:spPr>
          <a:xfrm>
            <a:off x="269875" y="1435100"/>
            <a:ext cx="8607425" cy="4483100"/>
          </a:xfrm>
        </p:spPr>
        <p:txBody>
          <a:bodyPr/>
          <a:lstStyle/>
          <a:p>
            <a:r>
              <a:rPr lang="en-US" smtClean="0"/>
              <a:t>Click icon to add table</a:t>
            </a:r>
            <a:endParaRPr lang="en-GB" dirty="0"/>
          </a:p>
        </p:txBody>
      </p:sp>
      <p:sp>
        <p:nvSpPr>
          <p:cNvPr id="4" name="Footer Placeholder 3"/>
          <p:cNvSpPr>
            <a:spLocks noGrp="1"/>
          </p:cNvSpPr>
          <p:nvPr>
            <p:ph type="ftr" sz="quarter" idx="10"/>
          </p:nvPr>
        </p:nvSpPr>
        <p:spPr>
          <a:xfrm>
            <a:off x="269875" y="6477000"/>
            <a:ext cx="3213100" cy="188913"/>
          </a:xfrm>
        </p:spPr>
        <p:txBody>
          <a:bodyPr/>
          <a:lstStyle>
            <a:lvl1pPr>
              <a:defRPr/>
            </a:lvl1pPr>
          </a:lstStyle>
          <a:p>
            <a:endParaRPr lang="en-GB"/>
          </a:p>
        </p:txBody>
      </p:sp>
      <p:sp>
        <p:nvSpPr>
          <p:cNvPr id="5" name="Slide Number Placeholder 4"/>
          <p:cNvSpPr>
            <a:spLocks noGrp="1"/>
          </p:cNvSpPr>
          <p:nvPr>
            <p:ph type="sldNum" sz="quarter" idx="11"/>
          </p:nvPr>
        </p:nvSpPr>
        <p:spPr>
          <a:xfrm>
            <a:off x="4357688" y="6488113"/>
            <a:ext cx="414337" cy="239712"/>
          </a:xfrm>
        </p:spPr>
        <p:txBody>
          <a:bodyPr/>
          <a:lstStyle>
            <a:lvl1pPr>
              <a:defRPr/>
            </a:lvl1pPr>
          </a:lstStyle>
          <a:p>
            <a:fld id="{6F1D2471-B598-4EE5-B443-D0F9FEE506BC}" type="slidenum">
              <a:rPr lang="en-GB" smtClean="0"/>
              <a:t>‹#›</a:t>
            </a:fld>
            <a:endParaRPr lang="en-GB"/>
          </a:p>
        </p:txBody>
      </p:sp>
    </p:spTree>
    <p:extLst>
      <p:ext uri="{BB962C8B-B14F-4D97-AF65-F5344CB8AC3E}">
        <p14:creationId xmlns:p14="http://schemas.microsoft.com/office/powerpoint/2010/main" val="396278015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269875" y="660400"/>
            <a:ext cx="8594725" cy="628650"/>
          </a:xfrm>
        </p:spPr>
        <p:txBody>
          <a:bodyPr/>
          <a:lstStyle/>
          <a:p>
            <a:r>
              <a:rPr lang="en-US" smtClean="0"/>
              <a:t>Click to edit Master title style</a:t>
            </a:r>
            <a:endParaRPr lang="en-GB" dirty="0"/>
          </a:p>
        </p:txBody>
      </p:sp>
      <p:sp>
        <p:nvSpPr>
          <p:cNvPr id="3" name="Chart Placeholder 2"/>
          <p:cNvSpPr>
            <a:spLocks noGrp="1"/>
          </p:cNvSpPr>
          <p:nvPr>
            <p:ph type="chart" idx="1"/>
          </p:nvPr>
        </p:nvSpPr>
        <p:spPr>
          <a:xfrm>
            <a:off x="269875" y="1428750"/>
            <a:ext cx="8594725" cy="4468813"/>
          </a:xfrm>
        </p:spPr>
        <p:txBody>
          <a:bodyPr/>
          <a:lstStyle/>
          <a:p>
            <a:r>
              <a:rPr lang="en-US" smtClean="0"/>
              <a:t>Click icon to add chart</a:t>
            </a:r>
            <a:endParaRPr lang="en-GB" dirty="0"/>
          </a:p>
        </p:txBody>
      </p:sp>
      <p:sp>
        <p:nvSpPr>
          <p:cNvPr id="4" name="Footer Placeholder 3"/>
          <p:cNvSpPr>
            <a:spLocks noGrp="1"/>
          </p:cNvSpPr>
          <p:nvPr>
            <p:ph type="ftr" sz="quarter" idx="10"/>
          </p:nvPr>
        </p:nvSpPr>
        <p:spPr>
          <a:xfrm>
            <a:off x="269875" y="6477000"/>
            <a:ext cx="3213100" cy="188913"/>
          </a:xfrm>
        </p:spPr>
        <p:txBody>
          <a:bodyPr/>
          <a:lstStyle>
            <a:lvl1pPr>
              <a:defRPr/>
            </a:lvl1pPr>
          </a:lstStyle>
          <a:p>
            <a:endParaRPr lang="en-GB"/>
          </a:p>
        </p:txBody>
      </p:sp>
      <p:sp>
        <p:nvSpPr>
          <p:cNvPr id="5" name="Slide Number Placeholder 4"/>
          <p:cNvSpPr>
            <a:spLocks noGrp="1"/>
          </p:cNvSpPr>
          <p:nvPr>
            <p:ph type="sldNum" sz="quarter" idx="11"/>
          </p:nvPr>
        </p:nvSpPr>
        <p:spPr>
          <a:xfrm>
            <a:off x="4357688" y="6488113"/>
            <a:ext cx="414337" cy="239712"/>
          </a:xfrm>
        </p:spPr>
        <p:txBody>
          <a:bodyPr/>
          <a:lstStyle>
            <a:lvl1pPr>
              <a:defRPr/>
            </a:lvl1pPr>
          </a:lstStyle>
          <a:p>
            <a:fld id="{6F1D2471-B598-4EE5-B443-D0F9FEE506BC}" type="slidenum">
              <a:rPr lang="en-GB" smtClean="0"/>
              <a:t>‹#›</a:t>
            </a:fld>
            <a:endParaRPr lang="en-GB"/>
          </a:p>
        </p:txBody>
      </p:sp>
      <p:sp>
        <p:nvSpPr>
          <p:cNvPr id="7" name="Text Placeholder 6"/>
          <p:cNvSpPr>
            <a:spLocks noGrp="1"/>
          </p:cNvSpPr>
          <p:nvPr>
            <p:ph type="body" sz="quarter" idx="12"/>
          </p:nvPr>
        </p:nvSpPr>
        <p:spPr>
          <a:xfrm>
            <a:off x="279400" y="5918200"/>
            <a:ext cx="8610600" cy="463550"/>
          </a:xfrm>
        </p:spPr>
        <p:txBody>
          <a:bodyPr/>
          <a:lstStyle>
            <a:lvl1pPr marL="0" indent="0">
              <a:buFontTx/>
              <a:buNone/>
              <a:defRPr sz="1600"/>
            </a:lvl1pPr>
          </a:lstStyle>
          <a:p>
            <a:pPr lvl="0"/>
            <a:r>
              <a:rPr lang="en-US" smtClean="0"/>
              <a:t>Click to edit Master text styles</a:t>
            </a:r>
          </a:p>
        </p:txBody>
      </p:sp>
    </p:spTree>
    <p:extLst>
      <p:ext uri="{BB962C8B-B14F-4D97-AF65-F5344CB8AC3E}">
        <p14:creationId xmlns:p14="http://schemas.microsoft.com/office/powerpoint/2010/main" val="231285841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 Char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5" name="Footer Placeholder 4"/>
          <p:cNvSpPr>
            <a:spLocks noGrp="1"/>
          </p:cNvSpPr>
          <p:nvPr>
            <p:ph type="ftr" sz="quarter" idx="10"/>
          </p:nvPr>
        </p:nvSpPr>
        <p:spPr/>
        <p:txBody>
          <a:bodyPr/>
          <a:lstStyle>
            <a:lvl1pPr>
              <a:defRPr/>
            </a:lvl1pPr>
          </a:lstStyle>
          <a:p>
            <a:endParaRPr lang="en-GB"/>
          </a:p>
        </p:txBody>
      </p:sp>
      <p:sp>
        <p:nvSpPr>
          <p:cNvPr id="6" name="Slide Number Placeholder 5"/>
          <p:cNvSpPr>
            <a:spLocks noGrp="1"/>
          </p:cNvSpPr>
          <p:nvPr>
            <p:ph type="sldNum" sz="quarter" idx="11"/>
          </p:nvPr>
        </p:nvSpPr>
        <p:spPr/>
        <p:txBody>
          <a:bodyPr/>
          <a:lstStyle>
            <a:lvl1pPr>
              <a:defRPr/>
            </a:lvl1pPr>
          </a:lstStyle>
          <a:p>
            <a:fld id="{6F1D2471-B598-4EE5-B443-D0F9FEE506BC}" type="slidenum">
              <a:rPr lang="en-GB" smtClean="0"/>
              <a:t>‹#›</a:t>
            </a:fld>
            <a:endParaRPr lang="en-GB"/>
          </a:p>
        </p:txBody>
      </p:sp>
      <p:sp>
        <p:nvSpPr>
          <p:cNvPr id="8" name="Chart Placeholder 7"/>
          <p:cNvSpPr>
            <a:spLocks noGrp="1"/>
          </p:cNvSpPr>
          <p:nvPr>
            <p:ph type="chart" sz="quarter" idx="12"/>
          </p:nvPr>
        </p:nvSpPr>
        <p:spPr>
          <a:xfrm>
            <a:off x="278121" y="1426523"/>
            <a:ext cx="4211992" cy="4464050"/>
          </a:xfrm>
        </p:spPr>
        <p:txBody>
          <a:bodyPr/>
          <a:lstStyle/>
          <a:p>
            <a:r>
              <a:rPr lang="en-US" smtClean="0"/>
              <a:t>Click icon to add chart</a:t>
            </a:r>
            <a:endParaRPr lang="en-GB"/>
          </a:p>
        </p:txBody>
      </p:sp>
      <p:sp>
        <p:nvSpPr>
          <p:cNvPr id="9" name="Chart Placeholder 7"/>
          <p:cNvSpPr>
            <a:spLocks noGrp="1"/>
          </p:cNvSpPr>
          <p:nvPr>
            <p:ph type="chart" sz="quarter" idx="13"/>
          </p:nvPr>
        </p:nvSpPr>
        <p:spPr>
          <a:xfrm>
            <a:off x="4660490" y="1413222"/>
            <a:ext cx="4211992" cy="4464050"/>
          </a:xfrm>
        </p:spPr>
        <p:txBody>
          <a:bodyPr/>
          <a:lstStyle/>
          <a:p>
            <a:r>
              <a:rPr lang="en-US" smtClean="0"/>
              <a:t>Click icon to add chart</a:t>
            </a:r>
            <a:endParaRPr lang="en-GB"/>
          </a:p>
        </p:txBody>
      </p:sp>
      <p:sp>
        <p:nvSpPr>
          <p:cNvPr id="11" name="Text Placeholder 10"/>
          <p:cNvSpPr>
            <a:spLocks noGrp="1"/>
          </p:cNvSpPr>
          <p:nvPr>
            <p:ph type="body" sz="quarter" idx="14"/>
          </p:nvPr>
        </p:nvSpPr>
        <p:spPr>
          <a:xfrm>
            <a:off x="453799" y="5949950"/>
            <a:ext cx="4032250" cy="431800"/>
          </a:xfrm>
        </p:spPr>
        <p:txBody>
          <a:bodyPr/>
          <a:lstStyle>
            <a:lvl1pPr marL="0" indent="0">
              <a:buFontTx/>
              <a:buNone/>
              <a:defRPr sz="1600"/>
            </a:lvl1pPr>
            <a:lvl2pPr marL="300037" indent="0">
              <a:buFontTx/>
              <a:buNone/>
              <a:defRPr sz="1600"/>
            </a:lvl2pPr>
            <a:lvl3pPr marL="598487" indent="0">
              <a:buFontTx/>
              <a:buNone/>
              <a:defRPr sz="1600"/>
            </a:lvl3pPr>
            <a:lvl4pPr marL="915987" indent="0">
              <a:buFontTx/>
              <a:buNone/>
              <a:defRPr sz="1600"/>
            </a:lvl4pPr>
            <a:lvl5pPr marL="1220787" indent="0">
              <a:buFontTx/>
              <a:buNone/>
              <a:defRPr sz="1600"/>
            </a:lvl5pPr>
          </a:lstStyle>
          <a:p>
            <a:pPr lvl="0"/>
            <a:r>
              <a:rPr lang="en-US" smtClean="0"/>
              <a:t>Click to edit Master text styles</a:t>
            </a:r>
          </a:p>
        </p:txBody>
      </p:sp>
      <p:sp>
        <p:nvSpPr>
          <p:cNvPr id="13" name="Text Placeholder 10"/>
          <p:cNvSpPr>
            <a:spLocks noGrp="1"/>
          </p:cNvSpPr>
          <p:nvPr>
            <p:ph type="body" sz="quarter" idx="15"/>
          </p:nvPr>
        </p:nvSpPr>
        <p:spPr>
          <a:xfrm>
            <a:off x="4860032" y="5949950"/>
            <a:ext cx="4032250" cy="431800"/>
          </a:xfrm>
        </p:spPr>
        <p:txBody>
          <a:bodyPr/>
          <a:lstStyle>
            <a:lvl1pPr marL="0" indent="0">
              <a:buFontTx/>
              <a:buNone/>
              <a:defRPr sz="1600"/>
            </a:lvl1pPr>
            <a:lvl2pPr marL="300037" indent="0">
              <a:buFontTx/>
              <a:buNone/>
              <a:defRPr sz="1600"/>
            </a:lvl2pPr>
            <a:lvl3pPr marL="598487" indent="0">
              <a:buFontTx/>
              <a:buNone/>
              <a:defRPr sz="1600"/>
            </a:lvl3pPr>
            <a:lvl4pPr marL="915987" indent="0">
              <a:buFontTx/>
              <a:buNone/>
              <a:defRPr sz="1600"/>
            </a:lvl4pPr>
            <a:lvl5pPr marL="1220787" indent="0">
              <a:buFontTx/>
              <a:buNone/>
              <a:defRPr sz="1600"/>
            </a:lvl5pPr>
          </a:lstStyle>
          <a:p>
            <a:pPr lvl="0"/>
            <a:r>
              <a:rPr lang="en-US" smtClean="0"/>
              <a:t>Click to edit Master text styles</a:t>
            </a:r>
          </a:p>
        </p:txBody>
      </p:sp>
    </p:spTree>
    <p:extLst>
      <p:ext uri="{BB962C8B-B14F-4D97-AF65-F5344CB8AC3E}">
        <p14:creationId xmlns:p14="http://schemas.microsoft.com/office/powerpoint/2010/main" val="136782844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4 Char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5" name="Footer Placeholder 4"/>
          <p:cNvSpPr>
            <a:spLocks noGrp="1"/>
          </p:cNvSpPr>
          <p:nvPr>
            <p:ph type="ftr" sz="quarter" idx="10"/>
          </p:nvPr>
        </p:nvSpPr>
        <p:spPr/>
        <p:txBody>
          <a:bodyPr/>
          <a:lstStyle>
            <a:lvl1pPr>
              <a:defRPr/>
            </a:lvl1pPr>
          </a:lstStyle>
          <a:p>
            <a:endParaRPr lang="en-GB"/>
          </a:p>
        </p:txBody>
      </p:sp>
      <p:sp>
        <p:nvSpPr>
          <p:cNvPr id="6" name="Slide Number Placeholder 5"/>
          <p:cNvSpPr>
            <a:spLocks noGrp="1"/>
          </p:cNvSpPr>
          <p:nvPr>
            <p:ph type="sldNum" sz="quarter" idx="11"/>
          </p:nvPr>
        </p:nvSpPr>
        <p:spPr/>
        <p:txBody>
          <a:bodyPr/>
          <a:lstStyle>
            <a:lvl1pPr>
              <a:defRPr/>
            </a:lvl1pPr>
          </a:lstStyle>
          <a:p>
            <a:fld id="{6F1D2471-B598-4EE5-B443-D0F9FEE506BC}" type="slidenum">
              <a:rPr lang="en-GB" smtClean="0"/>
              <a:t>‹#›</a:t>
            </a:fld>
            <a:endParaRPr lang="en-GB"/>
          </a:p>
        </p:txBody>
      </p:sp>
      <p:sp>
        <p:nvSpPr>
          <p:cNvPr id="8" name="Chart Placeholder 7"/>
          <p:cNvSpPr>
            <a:spLocks noGrp="1"/>
          </p:cNvSpPr>
          <p:nvPr>
            <p:ph type="chart" sz="quarter" idx="12"/>
          </p:nvPr>
        </p:nvSpPr>
        <p:spPr>
          <a:xfrm>
            <a:off x="278121" y="1426523"/>
            <a:ext cx="4211992" cy="2087786"/>
          </a:xfrm>
        </p:spPr>
        <p:txBody>
          <a:bodyPr/>
          <a:lstStyle/>
          <a:p>
            <a:r>
              <a:rPr lang="en-US" smtClean="0"/>
              <a:t>Click icon to add chart</a:t>
            </a:r>
            <a:endParaRPr lang="en-GB"/>
          </a:p>
        </p:txBody>
      </p:sp>
      <p:sp>
        <p:nvSpPr>
          <p:cNvPr id="9" name="Chart Placeholder 7"/>
          <p:cNvSpPr>
            <a:spLocks noGrp="1"/>
          </p:cNvSpPr>
          <p:nvPr>
            <p:ph type="chart" sz="quarter" idx="13"/>
          </p:nvPr>
        </p:nvSpPr>
        <p:spPr>
          <a:xfrm>
            <a:off x="4660490" y="1413222"/>
            <a:ext cx="4211992" cy="2087786"/>
          </a:xfrm>
        </p:spPr>
        <p:txBody>
          <a:bodyPr/>
          <a:lstStyle/>
          <a:p>
            <a:r>
              <a:rPr lang="en-US" smtClean="0"/>
              <a:t>Click icon to add chart</a:t>
            </a:r>
            <a:endParaRPr lang="en-GB"/>
          </a:p>
        </p:txBody>
      </p:sp>
      <p:sp>
        <p:nvSpPr>
          <p:cNvPr id="11" name="Text Placeholder 10"/>
          <p:cNvSpPr>
            <a:spLocks noGrp="1"/>
          </p:cNvSpPr>
          <p:nvPr>
            <p:ph type="body" sz="quarter" idx="14"/>
          </p:nvPr>
        </p:nvSpPr>
        <p:spPr>
          <a:xfrm>
            <a:off x="453799" y="3573016"/>
            <a:ext cx="4032250" cy="288032"/>
          </a:xfrm>
        </p:spPr>
        <p:txBody>
          <a:bodyPr/>
          <a:lstStyle>
            <a:lvl1pPr marL="0" indent="0">
              <a:buFontTx/>
              <a:buNone/>
              <a:defRPr sz="1600"/>
            </a:lvl1pPr>
            <a:lvl2pPr marL="300037" indent="0">
              <a:buFontTx/>
              <a:buNone/>
              <a:defRPr sz="1600"/>
            </a:lvl2pPr>
            <a:lvl3pPr marL="598487" indent="0">
              <a:buFontTx/>
              <a:buNone/>
              <a:defRPr sz="1600"/>
            </a:lvl3pPr>
            <a:lvl4pPr marL="915987" indent="0">
              <a:buFontTx/>
              <a:buNone/>
              <a:defRPr sz="1600"/>
            </a:lvl4pPr>
            <a:lvl5pPr marL="1220787" indent="0">
              <a:buFontTx/>
              <a:buNone/>
              <a:defRPr sz="1600"/>
            </a:lvl5pPr>
          </a:lstStyle>
          <a:p>
            <a:pPr lvl="0"/>
            <a:r>
              <a:rPr lang="en-US" smtClean="0"/>
              <a:t>Click to edit Master text styles</a:t>
            </a:r>
          </a:p>
        </p:txBody>
      </p:sp>
      <p:sp>
        <p:nvSpPr>
          <p:cNvPr id="13" name="Text Placeholder 10"/>
          <p:cNvSpPr>
            <a:spLocks noGrp="1"/>
          </p:cNvSpPr>
          <p:nvPr>
            <p:ph type="body" sz="quarter" idx="15"/>
          </p:nvPr>
        </p:nvSpPr>
        <p:spPr>
          <a:xfrm>
            <a:off x="4860032" y="3573016"/>
            <a:ext cx="4032250" cy="288032"/>
          </a:xfrm>
        </p:spPr>
        <p:txBody>
          <a:bodyPr/>
          <a:lstStyle>
            <a:lvl1pPr marL="0" indent="0">
              <a:buFontTx/>
              <a:buNone/>
              <a:defRPr sz="1600"/>
            </a:lvl1pPr>
            <a:lvl2pPr marL="300037" indent="0">
              <a:buFontTx/>
              <a:buNone/>
              <a:defRPr sz="1600"/>
            </a:lvl2pPr>
            <a:lvl3pPr marL="598487" indent="0">
              <a:buFontTx/>
              <a:buNone/>
              <a:defRPr sz="1600"/>
            </a:lvl3pPr>
            <a:lvl4pPr marL="915987" indent="0">
              <a:buFontTx/>
              <a:buNone/>
              <a:defRPr sz="1600"/>
            </a:lvl4pPr>
            <a:lvl5pPr marL="1220787" indent="0">
              <a:buFontTx/>
              <a:buNone/>
              <a:defRPr sz="1600"/>
            </a:lvl5pPr>
          </a:lstStyle>
          <a:p>
            <a:pPr lvl="0"/>
            <a:r>
              <a:rPr lang="en-US" smtClean="0"/>
              <a:t>Click to edit Master text styles</a:t>
            </a:r>
          </a:p>
        </p:txBody>
      </p:sp>
      <p:sp>
        <p:nvSpPr>
          <p:cNvPr id="10" name="Chart Placeholder 7"/>
          <p:cNvSpPr>
            <a:spLocks noGrp="1"/>
          </p:cNvSpPr>
          <p:nvPr>
            <p:ph type="chart" sz="quarter" idx="16"/>
          </p:nvPr>
        </p:nvSpPr>
        <p:spPr>
          <a:xfrm>
            <a:off x="284540" y="3947051"/>
            <a:ext cx="4211992" cy="2087786"/>
          </a:xfrm>
        </p:spPr>
        <p:txBody>
          <a:bodyPr/>
          <a:lstStyle/>
          <a:p>
            <a:r>
              <a:rPr lang="en-US" smtClean="0"/>
              <a:t>Click icon to add chart</a:t>
            </a:r>
            <a:endParaRPr lang="en-GB"/>
          </a:p>
        </p:txBody>
      </p:sp>
      <p:sp>
        <p:nvSpPr>
          <p:cNvPr id="12" name="Chart Placeholder 7"/>
          <p:cNvSpPr>
            <a:spLocks noGrp="1"/>
          </p:cNvSpPr>
          <p:nvPr>
            <p:ph type="chart" sz="quarter" idx="17"/>
          </p:nvPr>
        </p:nvSpPr>
        <p:spPr>
          <a:xfrm>
            <a:off x="4666909" y="3933750"/>
            <a:ext cx="4211992" cy="2087786"/>
          </a:xfrm>
        </p:spPr>
        <p:txBody>
          <a:bodyPr/>
          <a:lstStyle/>
          <a:p>
            <a:r>
              <a:rPr lang="en-US" smtClean="0"/>
              <a:t>Click icon to add chart</a:t>
            </a:r>
            <a:endParaRPr lang="en-GB"/>
          </a:p>
        </p:txBody>
      </p:sp>
      <p:sp>
        <p:nvSpPr>
          <p:cNvPr id="14" name="Text Placeholder 10"/>
          <p:cNvSpPr>
            <a:spLocks noGrp="1"/>
          </p:cNvSpPr>
          <p:nvPr>
            <p:ph type="body" sz="quarter" idx="18"/>
          </p:nvPr>
        </p:nvSpPr>
        <p:spPr>
          <a:xfrm>
            <a:off x="460218" y="6093544"/>
            <a:ext cx="4032250" cy="288032"/>
          </a:xfrm>
        </p:spPr>
        <p:txBody>
          <a:bodyPr/>
          <a:lstStyle>
            <a:lvl1pPr marL="0" indent="0">
              <a:buFontTx/>
              <a:buNone/>
              <a:defRPr sz="1600"/>
            </a:lvl1pPr>
            <a:lvl2pPr marL="300037" indent="0">
              <a:buFontTx/>
              <a:buNone/>
              <a:defRPr sz="1600"/>
            </a:lvl2pPr>
            <a:lvl3pPr marL="598487" indent="0">
              <a:buFontTx/>
              <a:buNone/>
              <a:defRPr sz="1600"/>
            </a:lvl3pPr>
            <a:lvl4pPr marL="915987" indent="0">
              <a:buFontTx/>
              <a:buNone/>
              <a:defRPr sz="1600"/>
            </a:lvl4pPr>
            <a:lvl5pPr marL="1220787" indent="0">
              <a:buFontTx/>
              <a:buNone/>
              <a:defRPr sz="1600"/>
            </a:lvl5pPr>
          </a:lstStyle>
          <a:p>
            <a:pPr lvl="0"/>
            <a:r>
              <a:rPr lang="en-US" smtClean="0"/>
              <a:t>Click to edit Master text styles</a:t>
            </a:r>
          </a:p>
        </p:txBody>
      </p:sp>
      <p:sp>
        <p:nvSpPr>
          <p:cNvPr id="15" name="Text Placeholder 10"/>
          <p:cNvSpPr>
            <a:spLocks noGrp="1"/>
          </p:cNvSpPr>
          <p:nvPr>
            <p:ph type="body" sz="quarter" idx="19"/>
          </p:nvPr>
        </p:nvSpPr>
        <p:spPr>
          <a:xfrm>
            <a:off x="4866451" y="6093544"/>
            <a:ext cx="4032250" cy="288032"/>
          </a:xfrm>
        </p:spPr>
        <p:txBody>
          <a:bodyPr/>
          <a:lstStyle>
            <a:lvl1pPr marL="0" indent="0">
              <a:buFontTx/>
              <a:buNone/>
              <a:defRPr sz="1600"/>
            </a:lvl1pPr>
            <a:lvl2pPr marL="300037" indent="0">
              <a:buFontTx/>
              <a:buNone/>
              <a:defRPr sz="1600"/>
            </a:lvl2pPr>
            <a:lvl3pPr marL="598487" indent="0">
              <a:buFontTx/>
              <a:buNone/>
              <a:defRPr sz="1600"/>
            </a:lvl3pPr>
            <a:lvl4pPr marL="915987" indent="0">
              <a:buFontTx/>
              <a:buNone/>
              <a:defRPr sz="1600"/>
            </a:lvl4pPr>
            <a:lvl5pPr marL="1220787" indent="0">
              <a:buFontTx/>
              <a:buNone/>
              <a:defRPr sz="1600"/>
            </a:lvl5pPr>
          </a:lstStyle>
          <a:p>
            <a:pPr lvl="0"/>
            <a:r>
              <a:rPr lang="en-US" smtClean="0"/>
              <a:t>Click to edit Master text styles</a:t>
            </a:r>
          </a:p>
        </p:txBody>
      </p:sp>
    </p:spTree>
    <p:extLst>
      <p:ext uri="{BB962C8B-B14F-4D97-AF65-F5344CB8AC3E}">
        <p14:creationId xmlns:p14="http://schemas.microsoft.com/office/powerpoint/2010/main" val="364307225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3" name="Footer Placeholder 2"/>
          <p:cNvSpPr>
            <a:spLocks noGrp="1"/>
          </p:cNvSpPr>
          <p:nvPr>
            <p:ph type="ftr" sz="quarter" idx="10"/>
          </p:nvPr>
        </p:nvSpPr>
        <p:spPr/>
        <p:txBody>
          <a:bodyPr/>
          <a:lstStyle>
            <a:lvl1pPr>
              <a:defRPr/>
            </a:lvl1pPr>
          </a:lstStyle>
          <a:p>
            <a:endParaRPr lang="en-GB"/>
          </a:p>
        </p:txBody>
      </p:sp>
      <p:sp>
        <p:nvSpPr>
          <p:cNvPr id="4" name="Slide Number Placeholder 3"/>
          <p:cNvSpPr>
            <a:spLocks noGrp="1"/>
          </p:cNvSpPr>
          <p:nvPr>
            <p:ph type="sldNum" sz="quarter" idx="11"/>
          </p:nvPr>
        </p:nvSpPr>
        <p:spPr/>
        <p:txBody>
          <a:bodyPr/>
          <a:lstStyle>
            <a:lvl1pPr>
              <a:defRPr/>
            </a:lvl1pPr>
          </a:lstStyle>
          <a:p>
            <a:fld id="{6F1D2471-B598-4EE5-B443-D0F9FEE506BC}" type="slidenum">
              <a:rPr lang="en-GB" smtClean="0"/>
              <a:t>‹#›</a:t>
            </a:fld>
            <a:endParaRPr lang="en-GB"/>
          </a:p>
        </p:txBody>
      </p:sp>
    </p:spTree>
    <p:extLst>
      <p:ext uri="{BB962C8B-B14F-4D97-AF65-F5344CB8AC3E}">
        <p14:creationId xmlns:p14="http://schemas.microsoft.com/office/powerpoint/2010/main" val="257151504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25730" name="Rectangle 2"/>
          <p:cNvSpPr>
            <a:spLocks noChangeArrowheads="1"/>
          </p:cNvSpPr>
          <p:nvPr/>
        </p:nvSpPr>
        <p:spPr bwMode="auto">
          <a:xfrm>
            <a:off x="0" y="0"/>
            <a:ext cx="9144000" cy="479425"/>
          </a:xfrm>
          <a:prstGeom prst="rect">
            <a:avLst/>
          </a:prstGeom>
          <a:solidFill>
            <a:schemeClr val="tx2"/>
          </a:solidFill>
          <a:ln w="9525" algn="ctr">
            <a:solidFill>
              <a:schemeClr val="tx2"/>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eaLnBrk="0" fontAlgn="base" hangingPunct="0">
              <a:spcBef>
                <a:spcPct val="50000"/>
              </a:spcBef>
              <a:spcAft>
                <a:spcPct val="0"/>
              </a:spcAft>
            </a:pPr>
            <a:endParaRPr lang="en-GB" smtClean="0">
              <a:solidFill>
                <a:srgbClr val="585858"/>
              </a:solidFill>
              <a:ea typeface="ヒラギノ角ゴ Pro W3" pitchFamily="-64" charset="-128"/>
            </a:endParaRPr>
          </a:p>
        </p:txBody>
      </p:sp>
      <p:sp>
        <p:nvSpPr>
          <p:cNvPr id="1225731" name="Rectangle 3"/>
          <p:cNvSpPr>
            <a:spLocks noChangeArrowheads="1"/>
          </p:cNvSpPr>
          <p:nvPr/>
        </p:nvSpPr>
        <p:spPr bwMode="auto">
          <a:xfrm>
            <a:off x="271463" y="104775"/>
            <a:ext cx="65024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eaLnBrk="0" fontAlgn="base" hangingPunct="0">
              <a:spcBef>
                <a:spcPct val="0"/>
              </a:spcBef>
              <a:spcAft>
                <a:spcPct val="0"/>
              </a:spcAft>
            </a:pPr>
            <a:r>
              <a:rPr lang="de-DE" smtClean="0">
                <a:solidFill>
                  <a:srgbClr val="FFFFFF"/>
                </a:solidFill>
                <a:ea typeface="ヒラギノ角ゴ Pro W3" pitchFamily="-64" charset="-128"/>
              </a:rPr>
              <a:t>Rubric</a:t>
            </a:r>
          </a:p>
        </p:txBody>
      </p:sp>
      <p:sp>
        <p:nvSpPr>
          <p:cNvPr id="1225732" name="Rectangle 4"/>
          <p:cNvSpPr>
            <a:spLocks noGrp="1" noChangeArrowheads="1"/>
          </p:cNvSpPr>
          <p:nvPr>
            <p:ph type="body" idx="1"/>
          </p:nvPr>
        </p:nvSpPr>
        <p:spPr bwMode="auto">
          <a:xfrm>
            <a:off x="269875" y="1428750"/>
            <a:ext cx="8594725" cy="44688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anchor="t" anchorCtr="0" compatLnSpc="1">
            <a:prstTxWarp prst="textNoShape">
              <a:avLst/>
            </a:prstTxWarp>
          </a:bodyPr>
          <a:lstStyle/>
          <a:p>
            <a:pPr lvl="0"/>
            <a:r>
              <a:rPr lang="en-GB" noProof="0" dirty="0" err="1" smtClean="0"/>
              <a:t>Mastertextformat</a:t>
            </a:r>
            <a:r>
              <a:rPr lang="en-GB" noProof="0" dirty="0" smtClean="0"/>
              <a:t> </a:t>
            </a:r>
            <a:r>
              <a:rPr lang="en-GB" noProof="0" dirty="0" err="1" smtClean="0"/>
              <a:t>bearbeiten</a:t>
            </a:r>
            <a:endParaRPr lang="en-GB" noProof="0" dirty="0" smtClean="0"/>
          </a:p>
          <a:p>
            <a:pPr lvl="1"/>
            <a:r>
              <a:rPr lang="en-GB" noProof="0" dirty="0" err="1" smtClean="0"/>
              <a:t>Zweite</a:t>
            </a:r>
            <a:r>
              <a:rPr lang="en-GB" noProof="0" dirty="0" smtClean="0"/>
              <a:t> </a:t>
            </a:r>
            <a:r>
              <a:rPr lang="en-GB" noProof="0" dirty="0" err="1" smtClean="0"/>
              <a:t>Ebene</a:t>
            </a:r>
            <a:endParaRPr lang="en-GB" noProof="0" dirty="0" smtClean="0"/>
          </a:p>
          <a:p>
            <a:pPr lvl="2"/>
            <a:r>
              <a:rPr lang="en-GB" noProof="0" dirty="0" err="1" smtClean="0"/>
              <a:t>Dritte</a:t>
            </a:r>
            <a:r>
              <a:rPr lang="en-GB" noProof="0" dirty="0" smtClean="0"/>
              <a:t> </a:t>
            </a:r>
            <a:r>
              <a:rPr lang="en-GB" noProof="0" dirty="0" err="1" smtClean="0"/>
              <a:t>Ebene</a:t>
            </a:r>
            <a:endParaRPr lang="en-GB" noProof="0" dirty="0" smtClean="0"/>
          </a:p>
          <a:p>
            <a:pPr lvl="3"/>
            <a:r>
              <a:rPr lang="en-GB" noProof="0" dirty="0" err="1" smtClean="0"/>
              <a:t>Vierte</a:t>
            </a:r>
            <a:r>
              <a:rPr lang="en-GB" noProof="0" dirty="0" smtClean="0"/>
              <a:t> </a:t>
            </a:r>
            <a:r>
              <a:rPr lang="en-GB" noProof="0" dirty="0" err="1" smtClean="0"/>
              <a:t>Ebene</a:t>
            </a:r>
            <a:endParaRPr lang="en-GB" noProof="0" dirty="0" smtClean="0"/>
          </a:p>
          <a:p>
            <a:pPr lvl="4"/>
            <a:r>
              <a:rPr lang="en-GB" noProof="0" dirty="0" err="1" smtClean="0"/>
              <a:t>Fünfte</a:t>
            </a:r>
            <a:r>
              <a:rPr lang="en-GB" noProof="0" dirty="0" smtClean="0"/>
              <a:t> </a:t>
            </a:r>
            <a:r>
              <a:rPr lang="en-GB" noProof="0" dirty="0" err="1" smtClean="0"/>
              <a:t>Ebene</a:t>
            </a:r>
            <a:endParaRPr lang="en-GB" noProof="0" dirty="0" smtClean="0"/>
          </a:p>
        </p:txBody>
      </p:sp>
      <p:sp>
        <p:nvSpPr>
          <p:cNvPr id="1225733" name="Rectangle 5"/>
          <p:cNvSpPr>
            <a:spLocks noGrp="1" noChangeArrowheads="1"/>
          </p:cNvSpPr>
          <p:nvPr>
            <p:ph type="title"/>
          </p:nvPr>
        </p:nvSpPr>
        <p:spPr bwMode="auto">
          <a:xfrm>
            <a:off x="269875" y="660400"/>
            <a:ext cx="8594725" cy="628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anchor="t" anchorCtr="0" compatLnSpc="1">
            <a:prstTxWarp prst="textNoShape">
              <a:avLst/>
            </a:prstTxWarp>
          </a:bodyPr>
          <a:lstStyle/>
          <a:p>
            <a:pPr lvl="0"/>
            <a:r>
              <a:rPr lang="en-GB" noProof="0" dirty="0" err="1" smtClean="0"/>
              <a:t>Mastertitelformat</a:t>
            </a:r>
            <a:r>
              <a:rPr lang="en-GB" noProof="0" dirty="0" smtClean="0"/>
              <a:t> </a:t>
            </a:r>
            <a:r>
              <a:rPr lang="en-GB" noProof="0" dirty="0" err="1" smtClean="0"/>
              <a:t>bearbeiten</a:t>
            </a:r>
            <a:endParaRPr lang="en-GB" noProof="0" dirty="0" smtClean="0"/>
          </a:p>
        </p:txBody>
      </p:sp>
      <p:sp>
        <p:nvSpPr>
          <p:cNvPr id="1225734" name="Rectangle 6"/>
          <p:cNvSpPr>
            <a:spLocks noGrp="1" noChangeArrowheads="1"/>
          </p:cNvSpPr>
          <p:nvPr>
            <p:ph type="ftr" sz="quarter" idx="3"/>
          </p:nvPr>
        </p:nvSpPr>
        <p:spPr bwMode="auto">
          <a:xfrm>
            <a:off x="269875" y="6477000"/>
            <a:ext cx="3213100" cy="1889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anchor="t" anchorCtr="0" compatLnSpc="1">
            <a:prstTxWarp prst="textNoShape">
              <a:avLst/>
            </a:prstTxWarp>
          </a:bodyPr>
          <a:lstStyle>
            <a:lvl1pPr>
              <a:lnSpc>
                <a:spcPts val="1200"/>
              </a:lnSpc>
              <a:spcBef>
                <a:spcPct val="0"/>
              </a:spcBef>
              <a:defRPr sz="900">
                <a:solidFill>
                  <a:srgbClr val="004B95"/>
                </a:solidFill>
              </a:defRPr>
            </a:lvl1pPr>
          </a:lstStyle>
          <a:p>
            <a:endParaRPr lang="en-GB"/>
          </a:p>
        </p:txBody>
      </p:sp>
      <p:sp>
        <p:nvSpPr>
          <p:cNvPr id="1225735" name="Rectangle 7"/>
          <p:cNvSpPr>
            <a:spLocks noGrp="1" noChangeArrowheads="1"/>
          </p:cNvSpPr>
          <p:nvPr>
            <p:ph type="sldNum" sz="quarter" idx="4"/>
          </p:nvPr>
        </p:nvSpPr>
        <p:spPr bwMode="auto">
          <a:xfrm>
            <a:off x="4357688" y="6477000"/>
            <a:ext cx="414337" cy="2397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anchor="t" anchorCtr="0" compatLnSpc="1">
            <a:prstTxWarp prst="textNoShape">
              <a:avLst/>
            </a:prstTxWarp>
          </a:bodyPr>
          <a:lstStyle>
            <a:lvl1pPr algn="ctr">
              <a:spcBef>
                <a:spcPct val="0"/>
              </a:spcBef>
              <a:defRPr sz="900">
                <a:solidFill>
                  <a:srgbClr val="585858"/>
                </a:solidFill>
              </a:defRPr>
            </a:lvl1pPr>
          </a:lstStyle>
          <a:p>
            <a:fld id="{6F1D2471-B598-4EE5-B443-D0F9FEE506BC}" type="slidenum">
              <a:rPr lang="en-GB" smtClean="0"/>
              <a:t>‹#›</a:t>
            </a:fld>
            <a:endParaRPr lang="en-GB"/>
          </a:p>
        </p:txBody>
      </p:sp>
      <p:sp>
        <p:nvSpPr>
          <p:cNvPr id="9" name="Rectangle 2"/>
          <p:cNvSpPr>
            <a:spLocks noChangeArrowheads="1"/>
          </p:cNvSpPr>
          <p:nvPr/>
        </p:nvSpPr>
        <p:spPr bwMode="auto">
          <a:xfrm>
            <a:off x="0" y="0"/>
            <a:ext cx="9144000" cy="479425"/>
          </a:xfrm>
          <a:prstGeom prst="rect">
            <a:avLst/>
          </a:prstGeom>
          <a:solidFill>
            <a:schemeClr val="tx2"/>
          </a:solidFill>
          <a:ln w="9525" algn="ctr">
            <a:solidFill>
              <a:schemeClr val="tx2"/>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eaLnBrk="0" fontAlgn="base" hangingPunct="0">
              <a:spcBef>
                <a:spcPct val="50000"/>
              </a:spcBef>
              <a:spcAft>
                <a:spcPct val="0"/>
              </a:spcAft>
            </a:pPr>
            <a:endParaRPr lang="en-GB" smtClean="0">
              <a:solidFill>
                <a:srgbClr val="585858"/>
              </a:solidFill>
              <a:ea typeface="ヒラギノ角ゴ Pro W3" pitchFamily="-64" charset="-128"/>
            </a:endParaRPr>
          </a:p>
        </p:txBody>
      </p:sp>
      <p:sp>
        <p:nvSpPr>
          <p:cNvPr id="11" name="Rectangle 9"/>
          <p:cNvSpPr>
            <a:spLocks noChangeArrowheads="1"/>
          </p:cNvSpPr>
          <p:nvPr/>
        </p:nvSpPr>
        <p:spPr bwMode="auto">
          <a:xfrm>
            <a:off x="6534150" y="6477000"/>
            <a:ext cx="2290763" cy="1889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tIns="0" rIns="0" bIns="0"/>
          <a:lstStyle/>
          <a:p>
            <a:pPr algn="r" eaLnBrk="0" hangingPunct="0">
              <a:lnSpc>
                <a:spcPts val="1200"/>
              </a:lnSpc>
            </a:pPr>
            <a:r>
              <a:rPr lang="de-DE" sz="900">
                <a:solidFill>
                  <a:srgbClr val="004B95"/>
                </a:solidFill>
              </a:rPr>
              <a:t>www.ecb.europa.eu</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iming>
    <p:tnLst>
      <p:par>
        <p:cTn id="1" dur="indefinite" restart="never" nodeType="tmRoot"/>
      </p:par>
    </p:tnLst>
  </p:timing>
  <p:txStyles>
    <p:titleStyle>
      <a:lvl1pPr algn="l" rtl="0" eaLnBrk="1" fontAlgn="base" hangingPunct="1">
        <a:lnSpc>
          <a:spcPts val="2700"/>
        </a:lnSpc>
        <a:spcBef>
          <a:spcPct val="0"/>
        </a:spcBef>
        <a:spcAft>
          <a:spcPct val="0"/>
        </a:spcAft>
        <a:defRPr sz="2400">
          <a:solidFill>
            <a:schemeClr val="tx2"/>
          </a:solidFill>
          <a:latin typeface="+mj-lt"/>
          <a:ea typeface="+mj-ea"/>
          <a:cs typeface="+mj-cs"/>
        </a:defRPr>
      </a:lvl1pPr>
      <a:lvl2pPr algn="l" rtl="0" eaLnBrk="1" fontAlgn="base" hangingPunct="1">
        <a:lnSpc>
          <a:spcPts val="2700"/>
        </a:lnSpc>
        <a:spcBef>
          <a:spcPct val="0"/>
        </a:spcBef>
        <a:spcAft>
          <a:spcPct val="0"/>
        </a:spcAft>
        <a:defRPr sz="2400">
          <a:solidFill>
            <a:schemeClr val="tx2"/>
          </a:solidFill>
          <a:latin typeface="Arial Black" pitchFamily="34" charset="0"/>
          <a:cs typeface="Arial" charset="0"/>
        </a:defRPr>
      </a:lvl2pPr>
      <a:lvl3pPr algn="l" rtl="0" eaLnBrk="1" fontAlgn="base" hangingPunct="1">
        <a:lnSpc>
          <a:spcPts val="2700"/>
        </a:lnSpc>
        <a:spcBef>
          <a:spcPct val="0"/>
        </a:spcBef>
        <a:spcAft>
          <a:spcPct val="0"/>
        </a:spcAft>
        <a:defRPr sz="2400">
          <a:solidFill>
            <a:schemeClr val="tx2"/>
          </a:solidFill>
          <a:latin typeface="Arial Black" pitchFamily="34" charset="0"/>
          <a:cs typeface="Arial" charset="0"/>
        </a:defRPr>
      </a:lvl3pPr>
      <a:lvl4pPr algn="l" rtl="0" eaLnBrk="1" fontAlgn="base" hangingPunct="1">
        <a:lnSpc>
          <a:spcPts val="2700"/>
        </a:lnSpc>
        <a:spcBef>
          <a:spcPct val="0"/>
        </a:spcBef>
        <a:spcAft>
          <a:spcPct val="0"/>
        </a:spcAft>
        <a:defRPr sz="2400">
          <a:solidFill>
            <a:schemeClr val="tx2"/>
          </a:solidFill>
          <a:latin typeface="Arial Black" pitchFamily="34" charset="0"/>
          <a:cs typeface="Arial" charset="0"/>
        </a:defRPr>
      </a:lvl4pPr>
      <a:lvl5pPr algn="l" rtl="0" eaLnBrk="1" fontAlgn="base" hangingPunct="1">
        <a:lnSpc>
          <a:spcPts val="2700"/>
        </a:lnSpc>
        <a:spcBef>
          <a:spcPct val="0"/>
        </a:spcBef>
        <a:spcAft>
          <a:spcPct val="0"/>
        </a:spcAft>
        <a:defRPr sz="2400">
          <a:solidFill>
            <a:schemeClr val="tx2"/>
          </a:solidFill>
          <a:latin typeface="Arial Black" pitchFamily="34" charset="0"/>
          <a:cs typeface="Arial" charset="0"/>
        </a:defRPr>
      </a:lvl5pPr>
      <a:lvl6pPr marL="457200" algn="l" rtl="0" eaLnBrk="1" fontAlgn="base" hangingPunct="1">
        <a:lnSpc>
          <a:spcPts val="2700"/>
        </a:lnSpc>
        <a:spcBef>
          <a:spcPct val="0"/>
        </a:spcBef>
        <a:spcAft>
          <a:spcPct val="0"/>
        </a:spcAft>
        <a:defRPr sz="2400">
          <a:solidFill>
            <a:schemeClr val="tx2"/>
          </a:solidFill>
          <a:latin typeface="Arial Black" pitchFamily="34" charset="0"/>
          <a:cs typeface="Arial" charset="0"/>
        </a:defRPr>
      </a:lvl6pPr>
      <a:lvl7pPr marL="914400" algn="l" rtl="0" eaLnBrk="1" fontAlgn="base" hangingPunct="1">
        <a:lnSpc>
          <a:spcPts val="2700"/>
        </a:lnSpc>
        <a:spcBef>
          <a:spcPct val="0"/>
        </a:spcBef>
        <a:spcAft>
          <a:spcPct val="0"/>
        </a:spcAft>
        <a:defRPr sz="2400">
          <a:solidFill>
            <a:schemeClr val="tx2"/>
          </a:solidFill>
          <a:latin typeface="Arial Black" pitchFamily="34" charset="0"/>
          <a:cs typeface="Arial" charset="0"/>
        </a:defRPr>
      </a:lvl7pPr>
      <a:lvl8pPr marL="1371600" algn="l" rtl="0" eaLnBrk="1" fontAlgn="base" hangingPunct="1">
        <a:lnSpc>
          <a:spcPts val="2700"/>
        </a:lnSpc>
        <a:spcBef>
          <a:spcPct val="0"/>
        </a:spcBef>
        <a:spcAft>
          <a:spcPct val="0"/>
        </a:spcAft>
        <a:defRPr sz="2400">
          <a:solidFill>
            <a:schemeClr val="tx2"/>
          </a:solidFill>
          <a:latin typeface="Arial Black" pitchFamily="34" charset="0"/>
          <a:cs typeface="Arial" charset="0"/>
        </a:defRPr>
      </a:lvl8pPr>
      <a:lvl9pPr marL="1828800" algn="l" rtl="0" eaLnBrk="1" fontAlgn="base" hangingPunct="1">
        <a:lnSpc>
          <a:spcPts val="2700"/>
        </a:lnSpc>
        <a:spcBef>
          <a:spcPct val="0"/>
        </a:spcBef>
        <a:spcAft>
          <a:spcPct val="0"/>
        </a:spcAft>
        <a:defRPr sz="2400">
          <a:solidFill>
            <a:schemeClr val="tx2"/>
          </a:solidFill>
          <a:latin typeface="Arial Black" pitchFamily="34" charset="0"/>
          <a:cs typeface="Arial" charset="0"/>
        </a:defRPr>
      </a:lvl9pPr>
    </p:titleStyle>
    <p:bodyStyle>
      <a:lvl1pPr marL="298450" indent="-298450" algn="l" rtl="0" eaLnBrk="1" fontAlgn="base" hangingPunct="1">
        <a:spcBef>
          <a:spcPct val="30000"/>
        </a:spcBef>
        <a:spcAft>
          <a:spcPct val="0"/>
        </a:spcAft>
        <a:buClr>
          <a:schemeClr val="tx2"/>
        </a:buClr>
        <a:buChar char="•"/>
        <a:defRPr sz="2200">
          <a:solidFill>
            <a:schemeClr val="tx1"/>
          </a:solidFill>
          <a:latin typeface="+mn-lt"/>
          <a:ea typeface="+mn-ea"/>
          <a:cs typeface="+mn-cs"/>
        </a:defRPr>
      </a:lvl1pPr>
      <a:lvl2pPr marL="596900" indent="-296863" algn="l" rtl="0" eaLnBrk="1" fontAlgn="base" hangingPunct="1">
        <a:spcBef>
          <a:spcPct val="0"/>
        </a:spcBef>
        <a:spcAft>
          <a:spcPct val="0"/>
        </a:spcAft>
        <a:buChar char="–"/>
        <a:defRPr>
          <a:solidFill>
            <a:schemeClr val="tx1"/>
          </a:solidFill>
          <a:latin typeface="+mn-lt"/>
          <a:cs typeface="+mn-cs"/>
        </a:defRPr>
      </a:lvl2pPr>
      <a:lvl3pPr marL="914400" indent="-315913" algn="l" rtl="0" eaLnBrk="1" fontAlgn="base" hangingPunct="1">
        <a:spcBef>
          <a:spcPct val="0"/>
        </a:spcBef>
        <a:spcAft>
          <a:spcPct val="0"/>
        </a:spcAft>
        <a:buChar char="•"/>
        <a:defRPr sz="1600">
          <a:solidFill>
            <a:schemeClr val="tx1"/>
          </a:solidFill>
          <a:latin typeface="+mn-lt"/>
          <a:cs typeface="+mn-cs"/>
        </a:defRPr>
      </a:lvl3pPr>
      <a:lvl4pPr marL="1219200" indent="-303213" algn="l" rtl="0" eaLnBrk="1" fontAlgn="base" hangingPunct="1">
        <a:spcBef>
          <a:spcPct val="0"/>
        </a:spcBef>
        <a:spcAft>
          <a:spcPct val="0"/>
        </a:spcAft>
        <a:buChar char="–"/>
        <a:defRPr sz="1600">
          <a:solidFill>
            <a:schemeClr val="tx1"/>
          </a:solidFill>
          <a:latin typeface="+mn-lt"/>
          <a:cs typeface="+mn-cs"/>
        </a:defRPr>
      </a:lvl4pPr>
      <a:lvl5pPr marL="1524000" indent="-303213" algn="l" rtl="0" eaLnBrk="1" fontAlgn="base" hangingPunct="1">
        <a:spcBef>
          <a:spcPct val="0"/>
        </a:spcBef>
        <a:spcAft>
          <a:spcPct val="0"/>
        </a:spcAft>
        <a:buFont typeface="Times" pitchFamily="18" charset="0"/>
        <a:buChar char="•"/>
        <a:defRPr sz="1600" i="1">
          <a:solidFill>
            <a:schemeClr val="tx1"/>
          </a:solidFill>
          <a:latin typeface="+mn-lt"/>
          <a:cs typeface="+mn-cs"/>
        </a:defRPr>
      </a:lvl5pPr>
      <a:lvl6pPr marL="1981200" indent="-303213" algn="l" rtl="0" eaLnBrk="1" fontAlgn="base" hangingPunct="1">
        <a:spcBef>
          <a:spcPct val="0"/>
        </a:spcBef>
        <a:spcAft>
          <a:spcPct val="0"/>
        </a:spcAft>
        <a:buFont typeface="Times" pitchFamily="18" charset="0"/>
        <a:buChar char="•"/>
        <a:defRPr sz="1600" i="1">
          <a:solidFill>
            <a:schemeClr val="tx1"/>
          </a:solidFill>
          <a:latin typeface="+mn-lt"/>
          <a:cs typeface="+mn-cs"/>
        </a:defRPr>
      </a:lvl6pPr>
      <a:lvl7pPr marL="2438400" indent="-303213" algn="l" rtl="0" eaLnBrk="1" fontAlgn="base" hangingPunct="1">
        <a:spcBef>
          <a:spcPct val="0"/>
        </a:spcBef>
        <a:spcAft>
          <a:spcPct val="0"/>
        </a:spcAft>
        <a:buFont typeface="Times" pitchFamily="18" charset="0"/>
        <a:buChar char="•"/>
        <a:defRPr sz="1600" i="1">
          <a:solidFill>
            <a:schemeClr val="tx1"/>
          </a:solidFill>
          <a:latin typeface="+mn-lt"/>
          <a:cs typeface="+mn-cs"/>
        </a:defRPr>
      </a:lvl7pPr>
      <a:lvl8pPr marL="2895600" indent="-303213" algn="l" rtl="0" eaLnBrk="1" fontAlgn="base" hangingPunct="1">
        <a:spcBef>
          <a:spcPct val="0"/>
        </a:spcBef>
        <a:spcAft>
          <a:spcPct val="0"/>
        </a:spcAft>
        <a:buFont typeface="Times" pitchFamily="18" charset="0"/>
        <a:buChar char="•"/>
        <a:defRPr sz="1600" i="1">
          <a:solidFill>
            <a:schemeClr val="tx1"/>
          </a:solidFill>
          <a:latin typeface="+mn-lt"/>
          <a:cs typeface="+mn-cs"/>
        </a:defRPr>
      </a:lvl8pPr>
      <a:lvl9pPr marL="3352800" indent="-303213" algn="l" rtl="0" eaLnBrk="1" fontAlgn="base" hangingPunct="1">
        <a:spcBef>
          <a:spcPct val="0"/>
        </a:spcBef>
        <a:spcAft>
          <a:spcPct val="0"/>
        </a:spcAft>
        <a:buFont typeface="Times" pitchFamily="18" charset="0"/>
        <a:buChar char="•"/>
        <a:defRPr sz="1600" i="1">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SDMX and the ECB dissemination strategy</a:t>
            </a:r>
            <a:endParaRPr lang="en-GB" dirty="0"/>
          </a:p>
        </p:txBody>
      </p:sp>
      <p:sp>
        <p:nvSpPr>
          <p:cNvPr id="3" name="Subtitle 2"/>
          <p:cNvSpPr>
            <a:spLocks noGrp="1"/>
          </p:cNvSpPr>
          <p:nvPr>
            <p:ph type="subTitle" idx="1"/>
          </p:nvPr>
        </p:nvSpPr>
        <p:spPr/>
        <p:txBody>
          <a:bodyPr/>
          <a:lstStyle/>
          <a:p>
            <a:r>
              <a:rPr lang="en-GB" dirty="0" smtClean="0"/>
              <a:t>Alessandro Bonara</a:t>
            </a:r>
          </a:p>
          <a:p>
            <a:r>
              <a:rPr lang="en-GB" dirty="0" smtClean="0"/>
              <a:t>European Central Bank</a:t>
            </a:r>
            <a:endParaRPr lang="en-GB" dirty="0"/>
          </a:p>
        </p:txBody>
      </p:sp>
    </p:spTree>
    <p:extLst>
      <p:ext uri="{BB962C8B-B14F-4D97-AF65-F5344CB8AC3E}">
        <p14:creationId xmlns:p14="http://schemas.microsoft.com/office/powerpoint/2010/main" val="136692460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Conclusions: The benefits of SDMX for data dissemination</a:t>
            </a:r>
            <a:endParaRPr lang="en-GB" dirty="0"/>
          </a:p>
        </p:txBody>
      </p:sp>
      <p:sp>
        <p:nvSpPr>
          <p:cNvPr id="3" name="Content Placeholder 2"/>
          <p:cNvSpPr>
            <a:spLocks noGrp="1"/>
          </p:cNvSpPr>
          <p:nvPr>
            <p:ph idx="1"/>
          </p:nvPr>
        </p:nvSpPr>
        <p:spPr/>
        <p:txBody>
          <a:bodyPr/>
          <a:lstStyle/>
          <a:p>
            <a:r>
              <a:rPr lang="en-GB" dirty="0" smtClean="0"/>
              <a:t>Fit for purpose: Efficient and effective way to disseminate data and metadata. </a:t>
            </a:r>
            <a:r>
              <a:rPr lang="en-GB" dirty="0"/>
              <a:t>Very positive feedback from </a:t>
            </a:r>
            <a:r>
              <a:rPr lang="en-GB" dirty="0" smtClean="0"/>
              <a:t>users</a:t>
            </a:r>
          </a:p>
          <a:p>
            <a:r>
              <a:rPr lang="en-GB" altLang="en-US" dirty="0" smtClean="0"/>
              <a:t>Rock-solid: Well-defined</a:t>
            </a:r>
            <a:r>
              <a:rPr lang="en-GB" altLang="en-US" dirty="0"/>
              <a:t>, mature model and APIs, based on </a:t>
            </a:r>
            <a:r>
              <a:rPr lang="en-GB" altLang="en-US" dirty="0" smtClean="0"/>
              <a:t>many </a:t>
            </a:r>
            <a:r>
              <a:rPr lang="en-GB" altLang="en-US" dirty="0"/>
              <a:t>years of experience in the world of official statistics</a:t>
            </a:r>
          </a:p>
          <a:p>
            <a:r>
              <a:rPr lang="en-GB" altLang="en-US" dirty="0" smtClean="0"/>
              <a:t>Open: Describes </a:t>
            </a:r>
            <a:r>
              <a:rPr lang="en-GB" altLang="en-US" dirty="0"/>
              <a:t>data and metadata in a format-independent fashion</a:t>
            </a:r>
          </a:p>
          <a:p>
            <a:r>
              <a:rPr lang="en-GB" altLang="en-US" smtClean="0"/>
              <a:t>Versatile: </a:t>
            </a:r>
            <a:r>
              <a:rPr lang="en-GB" altLang="en-US" dirty="0" smtClean="0"/>
              <a:t>Rich </a:t>
            </a:r>
            <a:r>
              <a:rPr lang="en-GB" altLang="en-US" dirty="0"/>
              <a:t>metadata (structural, reference, provision, etc</a:t>
            </a:r>
            <a:r>
              <a:rPr lang="en-GB" altLang="en-US" dirty="0" smtClean="0"/>
              <a:t>.) allow </a:t>
            </a:r>
            <a:r>
              <a:rPr lang="en-GB" altLang="en-US" dirty="0"/>
              <a:t>to build fully automated, metadata-driven, systems.</a:t>
            </a:r>
          </a:p>
          <a:p>
            <a:r>
              <a:rPr lang="en-GB" altLang="en-US" dirty="0" smtClean="0"/>
              <a:t>Time saver: Tools </a:t>
            </a:r>
            <a:r>
              <a:rPr lang="en-GB" altLang="en-US" dirty="0"/>
              <a:t>exist (no need to develop everything)</a:t>
            </a:r>
          </a:p>
          <a:p>
            <a:r>
              <a:rPr lang="en-GB" altLang="en-US" dirty="0" smtClean="0"/>
              <a:t>Compliant: ISO </a:t>
            </a:r>
            <a:r>
              <a:rPr lang="en-GB" altLang="en-US" dirty="0"/>
              <a:t>standard (ISO 17369)</a:t>
            </a:r>
          </a:p>
          <a:p>
            <a:endParaRPr lang="en-GB" dirty="0" smtClean="0"/>
          </a:p>
          <a:p>
            <a:endParaRPr lang="en-GB" dirty="0"/>
          </a:p>
        </p:txBody>
      </p:sp>
      <p:sp>
        <p:nvSpPr>
          <p:cNvPr id="4" name="Slide Number Placeholder 3"/>
          <p:cNvSpPr>
            <a:spLocks noGrp="1"/>
          </p:cNvSpPr>
          <p:nvPr>
            <p:ph type="sldNum" sz="quarter" idx="10"/>
          </p:nvPr>
        </p:nvSpPr>
        <p:spPr>
          <a:xfrm>
            <a:off x="269875" y="6477000"/>
            <a:ext cx="3213100" cy="188913"/>
          </a:xfrm>
        </p:spPr>
        <p:txBody>
          <a:bodyPr/>
          <a:lstStyle/>
          <a:p>
            <a:pPr>
              <a:defRPr/>
            </a:pPr>
            <a:fld id="{A41CD5D9-9AE9-48C9-9C1D-7C0C64524F46}" type="slidenum">
              <a:rPr lang="en-GB"/>
              <a:pPr>
                <a:defRPr/>
              </a:pPr>
              <a:t>10</a:t>
            </a:fld>
            <a:endParaRPr lang="en-GB"/>
          </a:p>
        </p:txBody>
      </p:sp>
    </p:spTree>
    <p:extLst>
      <p:ext uri="{BB962C8B-B14F-4D97-AF65-F5344CB8AC3E}">
        <p14:creationId xmlns:p14="http://schemas.microsoft.com/office/powerpoint/2010/main" val="181371324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Last Mile?</a:t>
            </a:r>
            <a:endParaRPr lang="en-GB"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819118518"/>
              </p:ext>
            </p:extLst>
          </p:nvPr>
        </p:nvGraphicFramePr>
        <p:xfrm>
          <a:off x="269875" y="1428750"/>
          <a:ext cx="8594724" cy="1854200"/>
        </p:xfrm>
        <a:graphic>
          <a:graphicData uri="http://schemas.openxmlformats.org/drawingml/2006/table">
            <a:tbl>
              <a:tblPr firstRow="1" bandRow="1">
                <a:tableStyleId>{5C22544A-7EE6-4342-B048-85BDC9FD1C3A}</a:tableStyleId>
              </a:tblPr>
              <a:tblGrid>
                <a:gridCol w="2573933"/>
                <a:gridCol w="3024336"/>
                <a:gridCol w="2996455"/>
              </a:tblGrid>
              <a:tr h="370840">
                <a:tc>
                  <a:txBody>
                    <a:bodyPr/>
                    <a:lstStyle/>
                    <a:p>
                      <a:r>
                        <a:rPr lang="en-GB" dirty="0" smtClean="0"/>
                        <a:t>Components</a:t>
                      </a:r>
                      <a:endParaRPr lang="en-GB" dirty="0"/>
                    </a:p>
                  </a:txBody>
                  <a:tcPr/>
                </a:tc>
                <a:tc>
                  <a:txBody>
                    <a:bodyPr/>
                    <a:lstStyle/>
                    <a:p>
                      <a:pPr algn="ctr"/>
                      <a:r>
                        <a:rPr lang="en-GB" dirty="0" smtClean="0"/>
                        <a:t>WWW</a:t>
                      </a:r>
                      <a:endParaRPr lang="en-GB" dirty="0"/>
                    </a:p>
                  </a:txBody>
                  <a:tcPr/>
                </a:tc>
                <a:tc>
                  <a:txBody>
                    <a:bodyPr/>
                    <a:lstStyle/>
                    <a:p>
                      <a:pPr algn="ctr"/>
                      <a:r>
                        <a:rPr lang="en-GB" dirty="0" smtClean="0"/>
                        <a:t>SDMX</a:t>
                      </a:r>
                      <a:endParaRPr lang="en-GB" dirty="0"/>
                    </a:p>
                  </a:txBody>
                  <a:tcPr/>
                </a:tc>
              </a:tr>
              <a:tr h="370840">
                <a:tc>
                  <a:txBody>
                    <a:bodyPr/>
                    <a:lstStyle/>
                    <a:p>
                      <a:r>
                        <a:rPr lang="en-GB" dirty="0" smtClean="0"/>
                        <a:t>Resources</a:t>
                      </a:r>
                      <a:endParaRPr lang="en-GB" dirty="0"/>
                    </a:p>
                  </a:txBody>
                  <a:tcPr/>
                </a:tc>
                <a:tc>
                  <a:txBody>
                    <a:bodyPr/>
                    <a:lstStyle/>
                    <a:p>
                      <a:pPr marL="285750" indent="-285750">
                        <a:buFont typeface="Wingdings" panose="05000000000000000000" pitchFamily="2" charset="2"/>
                        <a:buChar char="ü"/>
                      </a:pPr>
                      <a:r>
                        <a:rPr lang="en-GB" dirty="0" smtClean="0"/>
                        <a:t>Web</a:t>
                      </a:r>
                      <a:r>
                        <a:rPr lang="en-GB" baseline="0" dirty="0" smtClean="0"/>
                        <a:t> sites</a:t>
                      </a:r>
                      <a:endParaRPr lang="en-GB" dirty="0"/>
                    </a:p>
                  </a:txBody>
                  <a:tcPr/>
                </a:tc>
                <a:tc>
                  <a:txBody>
                    <a:bodyPr/>
                    <a:lstStyle/>
                    <a:p>
                      <a:pPr marL="285750" indent="-285750">
                        <a:buFont typeface="Wingdings" panose="05000000000000000000" pitchFamily="2" charset="2"/>
                        <a:buChar char="ü"/>
                      </a:pPr>
                      <a:r>
                        <a:rPr lang="en-GB" dirty="0" smtClean="0"/>
                        <a:t>SDMX data</a:t>
                      </a:r>
                      <a:r>
                        <a:rPr lang="en-GB" baseline="0" dirty="0" smtClean="0"/>
                        <a:t> sources</a:t>
                      </a:r>
                      <a:endParaRPr lang="en-GB" dirty="0"/>
                    </a:p>
                  </a:txBody>
                  <a:tcPr/>
                </a:tc>
              </a:tr>
              <a:tr h="370840">
                <a:tc>
                  <a:txBody>
                    <a:bodyPr/>
                    <a:lstStyle/>
                    <a:p>
                      <a:r>
                        <a:rPr lang="en-GB" dirty="0" smtClean="0"/>
                        <a:t>Protocol</a:t>
                      </a:r>
                      <a:endParaRPr lang="en-GB" dirty="0"/>
                    </a:p>
                  </a:txBody>
                  <a:tcPr/>
                </a:tc>
                <a:tc>
                  <a:txBody>
                    <a:bodyPr/>
                    <a:lstStyle/>
                    <a:p>
                      <a:pPr marL="285750" indent="-285750">
                        <a:buFont typeface="Wingdings" panose="05000000000000000000" pitchFamily="2" charset="2"/>
                        <a:buChar char="ü"/>
                      </a:pPr>
                      <a:r>
                        <a:rPr lang="en-GB" dirty="0" smtClean="0"/>
                        <a:t>HTTP</a:t>
                      </a:r>
                      <a:endParaRPr lang="en-GB" dirty="0"/>
                    </a:p>
                  </a:txBody>
                  <a:tcPr/>
                </a:tc>
                <a:tc>
                  <a:txBody>
                    <a:bodyPr/>
                    <a:lstStyle/>
                    <a:p>
                      <a:pPr marL="285750" indent="-285750">
                        <a:buFont typeface="Wingdings" panose="05000000000000000000" pitchFamily="2" charset="2"/>
                        <a:buChar char="ü"/>
                      </a:pPr>
                      <a:r>
                        <a:rPr lang="en-GB" dirty="0" smtClean="0"/>
                        <a:t>SDMX</a:t>
                      </a:r>
                      <a:r>
                        <a:rPr lang="en-GB" baseline="0" dirty="0" smtClean="0"/>
                        <a:t> WS over HTTP</a:t>
                      </a:r>
                      <a:endParaRPr lang="en-GB" dirty="0"/>
                    </a:p>
                  </a:txBody>
                  <a:tcPr/>
                </a:tc>
              </a:tr>
              <a:tr h="370840">
                <a:tc>
                  <a:txBody>
                    <a:bodyPr/>
                    <a:lstStyle/>
                    <a:p>
                      <a:r>
                        <a:rPr lang="en-GB" dirty="0" smtClean="0"/>
                        <a:t>Format</a:t>
                      </a:r>
                      <a:endParaRPr lang="en-GB" dirty="0"/>
                    </a:p>
                  </a:txBody>
                  <a:tcPr/>
                </a:tc>
                <a:tc>
                  <a:txBody>
                    <a:bodyPr/>
                    <a:lstStyle/>
                    <a:p>
                      <a:pPr marL="285750" indent="-285750">
                        <a:buFont typeface="Wingdings" panose="05000000000000000000" pitchFamily="2" charset="2"/>
                        <a:buChar char="ü"/>
                      </a:pPr>
                      <a:r>
                        <a:rPr lang="en-GB" dirty="0" smtClean="0"/>
                        <a:t>HTML</a:t>
                      </a:r>
                      <a:endParaRPr lang="en-GB" dirty="0"/>
                    </a:p>
                  </a:txBody>
                  <a:tcPr/>
                </a:tc>
                <a:tc>
                  <a:txBody>
                    <a:bodyPr/>
                    <a:lstStyle/>
                    <a:p>
                      <a:pPr marL="285750" indent="-285750">
                        <a:buFont typeface="Wingdings" panose="05000000000000000000" pitchFamily="2" charset="2"/>
                        <a:buChar char="ü"/>
                      </a:pPr>
                      <a:r>
                        <a:rPr lang="en-GB" dirty="0" smtClean="0"/>
                        <a:t>SDMX-ML, SDMX-JSON</a:t>
                      </a:r>
                      <a:endParaRPr lang="en-GB" dirty="0"/>
                    </a:p>
                  </a:txBody>
                  <a:tcPr/>
                </a:tc>
              </a:tr>
              <a:tr h="370840">
                <a:tc>
                  <a:txBody>
                    <a:bodyPr/>
                    <a:lstStyle/>
                    <a:p>
                      <a:r>
                        <a:rPr lang="en-GB" dirty="0" smtClean="0"/>
                        <a:t>Discovery</a:t>
                      </a:r>
                      <a:endParaRPr lang="en-GB" dirty="0"/>
                    </a:p>
                  </a:txBody>
                  <a:tcPr/>
                </a:tc>
                <a:tc>
                  <a:txBody>
                    <a:bodyPr/>
                    <a:lstStyle/>
                    <a:p>
                      <a:pPr marL="285750" indent="-285750">
                        <a:buFont typeface="Wingdings" panose="05000000000000000000" pitchFamily="2" charset="2"/>
                        <a:buChar char="ü"/>
                      </a:pPr>
                      <a:r>
                        <a:rPr lang="en-GB" dirty="0" smtClean="0"/>
                        <a:t>Search engines</a:t>
                      </a:r>
                      <a:endParaRPr lang="en-GB" dirty="0"/>
                    </a:p>
                  </a:txBody>
                  <a:tcPr/>
                </a:tc>
                <a:tc>
                  <a:txBody>
                    <a:bodyPr/>
                    <a:lstStyle/>
                    <a:p>
                      <a:r>
                        <a:rPr lang="en-GB" dirty="0" smtClean="0"/>
                        <a:t>? </a:t>
                      </a:r>
                      <a:endParaRPr lang="en-GB" dirty="0"/>
                    </a:p>
                  </a:txBody>
                  <a:tcPr/>
                </a:tc>
              </a:tr>
            </a:tbl>
          </a:graphicData>
        </a:graphic>
      </p:graphicFrame>
      <p:sp>
        <p:nvSpPr>
          <p:cNvPr id="6" name="TextBox 5"/>
          <p:cNvSpPr txBox="1"/>
          <p:nvPr/>
        </p:nvSpPr>
        <p:spPr>
          <a:xfrm>
            <a:off x="251520" y="3445952"/>
            <a:ext cx="8712968" cy="923330"/>
          </a:xfrm>
          <a:prstGeom prst="rect">
            <a:avLst/>
          </a:prstGeom>
          <a:noFill/>
        </p:spPr>
        <p:txBody>
          <a:bodyPr wrap="square" rtlCol="0">
            <a:spAutoFit/>
          </a:bodyPr>
          <a:lstStyle/>
          <a:p>
            <a:r>
              <a:rPr lang="en-GB" dirty="0" smtClean="0"/>
              <a:t>Last piece of the SDMX puzzle: A “search engine” that “harvests” SDMX data sources and allow users to easily search across these data sources? A potential role for a future version of the SDMX Global Registry?</a:t>
            </a:r>
            <a:endParaRPr lang="en-GB" dirty="0"/>
          </a:p>
        </p:txBody>
      </p:sp>
      <p:sp>
        <p:nvSpPr>
          <p:cNvPr id="5" name="Slide Number Placeholder 3"/>
          <p:cNvSpPr>
            <a:spLocks noGrp="1"/>
          </p:cNvSpPr>
          <p:nvPr>
            <p:ph type="sldNum" sz="quarter" idx="10"/>
          </p:nvPr>
        </p:nvSpPr>
        <p:spPr>
          <a:xfrm>
            <a:off x="269875" y="6477000"/>
            <a:ext cx="3213100" cy="188913"/>
          </a:xfrm>
        </p:spPr>
        <p:txBody>
          <a:bodyPr/>
          <a:lstStyle/>
          <a:p>
            <a:pPr>
              <a:defRPr/>
            </a:pPr>
            <a:fld id="{A41CD5D9-9AE9-48C9-9C1D-7C0C64524F46}" type="slidenum">
              <a:rPr lang="en-GB"/>
              <a:pPr>
                <a:defRPr/>
              </a:pPr>
              <a:t>11</a:t>
            </a:fld>
            <a:endParaRPr lang="en-GB"/>
          </a:p>
        </p:txBody>
      </p:sp>
    </p:spTree>
    <p:extLst>
      <p:ext uri="{BB962C8B-B14F-4D97-AF65-F5344CB8AC3E}">
        <p14:creationId xmlns:p14="http://schemas.microsoft.com/office/powerpoint/2010/main" val="42501721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GB" altLang="en-US" dirty="0" smtClean="0"/>
              <a:t>ECB SDMX dissemination platform</a:t>
            </a:r>
          </a:p>
        </p:txBody>
      </p:sp>
      <p:sp>
        <p:nvSpPr>
          <p:cNvPr id="14339" name="Content Placeholder 2"/>
          <p:cNvSpPr>
            <a:spLocks noGrp="1"/>
          </p:cNvSpPr>
          <p:nvPr>
            <p:ph idx="1"/>
          </p:nvPr>
        </p:nvSpPr>
        <p:spPr/>
        <p:txBody>
          <a:bodyPr/>
          <a:lstStyle/>
          <a:p>
            <a:r>
              <a:rPr lang="en-GB" dirty="0" smtClean="0"/>
              <a:t>Gives access to all the data and metadata disseminated to the public</a:t>
            </a:r>
          </a:p>
          <a:p>
            <a:r>
              <a:rPr lang="en-GB" dirty="0" smtClean="0"/>
              <a:t>Used by:</a:t>
            </a:r>
          </a:p>
          <a:p>
            <a:pPr lvl="1"/>
            <a:r>
              <a:rPr lang="en-GB" dirty="0" smtClean="0"/>
              <a:t>Data vendors</a:t>
            </a:r>
          </a:p>
          <a:p>
            <a:pPr lvl="1"/>
            <a:r>
              <a:rPr lang="en-GB" dirty="0" smtClean="0"/>
              <a:t>Central banks, statistical offices, international organisations</a:t>
            </a:r>
          </a:p>
          <a:p>
            <a:pPr lvl="1"/>
            <a:r>
              <a:rPr lang="en-GB" dirty="0" smtClean="0"/>
              <a:t>Other users (e.g. frequent requests for exchange rates, monetary aggregates, etc.) </a:t>
            </a:r>
          </a:p>
          <a:p>
            <a:pPr lvl="1"/>
            <a:r>
              <a:rPr lang="en-GB" dirty="0" smtClean="0"/>
              <a:t>ECB publications and tools such as the statistical tablet app</a:t>
            </a:r>
          </a:p>
        </p:txBody>
      </p:sp>
      <p:sp>
        <p:nvSpPr>
          <p:cNvPr id="4" name="Slide Number Placeholder 3"/>
          <p:cNvSpPr>
            <a:spLocks noGrp="1"/>
          </p:cNvSpPr>
          <p:nvPr>
            <p:ph type="sldNum" sz="quarter" idx="10"/>
          </p:nvPr>
        </p:nvSpPr>
        <p:spPr>
          <a:xfrm>
            <a:off x="269875" y="6477000"/>
            <a:ext cx="3213100" cy="188913"/>
          </a:xfrm>
        </p:spPr>
        <p:txBody>
          <a:bodyPr/>
          <a:lstStyle/>
          <a:p>
            <a:pPr>
              <a:defRPr/>
            </a:pPr>
            <a:fld id="{A41CD5D9-9AE9-48C9-9C1D-7C0C64524F46}" type="slidenum">
              <a:rPr lang="en-GB"/>
              <a:pPr>
                <a:defRPr/>
              </a:pPr>
              <a:t>2</a:t>
            </a:fld>
            <a:endParaRPr lang="en-GB"/>
          </a:p>
        </p:txBody>
      </p:sp>
    </p:spTree>
    <p:extLst>
      <p:ext uri="{BB962C8B-B14F-4D97-AF65-F5344CB8AC3E}">
        <p14:creationId xmlns:p14="http://schemas.microsoft.com/office/powerpoint/2010/main" val="19510719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Principles</a:t>
            </a:r>
            <a:endParaRPr lang="en-GB" dirty="0"/>
          </a:p>
        </p:txBody>
      </p:sp>
      <p:sp>
        <p:nvSpPr>
          <p:cNvPr id="3" name="Content Placeholder 2"/>
          <p:cNvSpPr>
            <a:spLocks noGrp="1"/>
          </p:cNvSpPr>
          <p:nvPr>
            <p:ph idx="1"/>
          </p:nvPr>
        </p:nvSpPr>
        <p:spPr>
          <a:xfrm>
            <a:off x="251520" y="1412776"/>
            <a:ext cx="8594725" cy="3312367"/>
          </a:xfrm>
          <a:ln>
            <a:prstDash val="solid"/>
          </a:ln>
        </p:spPr>
        <p:txBody>
          <a:bodyPr/>
          <a:lstStyle/>
          <a:p>
            <a:pPr>
              <a:buFont typeface="Arial" panose="020B0604020202020204" pitchFamily="34" charset="0"/>
              <a:buChar char="•"/>
            </a:pPr>
            <a:r>
              <a:rPr lang="en-US" dirty="0" smtClean="0"/>
              <a:t>Available: </a:t>
            </a:r>
          </a:p>
          <a:p>
            <a:pPr lvl="1">
              <a:buFont typeface="Arial" panose="020B0604020202020204" pitchFamily="34" charset="0"/>
              <a:buChar char="•"/>
            </a:pPr>
            <a:r>
              <a:rPr lang="en-US" dirty="0" smtClean="0"/>
              <a:t>Data &amp; metadata disseminated to the public for free</a:t>
            </a:r>
          </a:p>
          <a:p>
            <a:pPr lvl="1">
              <a:buFont typeface="Arial" panose="020B0604020202020204" pitchFamily="34" charset="0"/>
              <a:buChar char="•"/>
            </a:pPr>
            <a:r>
              <a:rPr lang="en-US" dirty="0" smtClean="0"/>
              <a:t>No need to register</a:t>
            </a:r>
          </a:p>
          <a:p>
            <a:pPr>
              <a:buFont typeface="Arial" panose="020B0604020202020204" pitchFamily="34" charset="0"/>
              <a:buChar char="•"/>
            </a:pPr>
            <a:r>
              <a:rPr lang="en-GB" dirty="0" smtClean="0"/>
              <a:t>Re-usable: </a:t>
            </a:r>
          </a:p>
          <a:p>
            <a:pPr lvl="1">
              <a:buFont typeface="Arial" panose="020B0604020202020204" pitchFamily="34" charset="0"/>
              <a:buChar char="•"/>
            </a:pPr>
            <a:r>
              <a:rPr lang="en-GB" dirty="0" smtClean="0"/>
              <a:t>ECB disclaimer encourages data reuse/sharing</a:t>
            </a:r>
          </a:p>
          <a:p>
            <a:pPr lvl="1">
              <a:buFont typeface="Arial" panose="020B0604020202020204" pitchFamily="34" charset="0"/>
              <a:buChar char="•"/>
            </a:pPr>
            <a:r>
              <a:rPr lang="en-GB" dirty="0"/>
              <a:t>Equal treatment (pull approach</a:t>
            </a:r>
            <a:r>
              <a:rPr lang="en-GB" dirty="0" smtClean="0"/>
              <a:t>)</a:t>
            </a:r>
          </a:p>
          <a:p>
            <a:r>
              <a:rPr lang="en-US" dirty="0" smtClean="0"/>
              <a:t>Interoperable:</a:t>
            </a:r>
          </a:p>
          <a:p>
            <a:pPr lvl="1">
              <a:buFont typeface="Arial" panose="020B0604020202020204" pitchFamily="34" charset="0"/>
              <a:buChar char="•"/>
            </a:pPr>
            <a:r>
              <a:rPr lang="en-US" dirty="0" smtClean="0"/>
              <a:t>Open API based on ISO standard (SDMX)</a:t>
            </a:r>
          </a:p>
          <a:p>
            <a:pPr lvl="1">
              <a:buFont typeface="Arial" panose="020B0604020202020204" pitchFamily="34" charset="0"/>
              <a:buChar char="•"/>
            </a:pPr>
            <a:r>
              <a:rPr lang="en-US" dirty="0" smtClean="0"/>
              <a:t>Variety of open data formats</a:t>
            </a:r>
          </a:p>
          <a:p>
            <a:pPr lvl="1">
              <a:buFont typeface="Arial" panose="020B0604020202020204" pitchFamily="34" charset="0"/>
              <a:buChar char="•"/>
            </a:pPr>
            <a:r>
              <a:rPr lang="en-US" dirty="0" smtClean="0"/>
              <a:t>High quality SDMX metadata facilitating data discovery</a:t>
            </a:r>
          </a:p>
          <a:p>
            <a:pPr marL="0" indent="0">
              <a:buNone/>
            </a:pPr>
            <a:endParaRPr lang="en-GB" dirty="0"/>
          </a:p>
          <a:p>
            <a:pPr marL="0" indent="0">
              <a:buNone/>
            </a:pPr>
            <a:endParaRPr lang="en-GB" dirty="0"/>
          </a:p>
        </p:txBody>
      </p:sp>
      <p:sp>
        <p:nvSpPr>
          <p:cNvPr id="5" name="TextBox 4"/>
          <p:cNvSpPr txBox="1"/>
          <p:nvPr/>
        </p:nvSpPr>
        <p:spPr>
          <a:xfrm>
            <a:off x="212885" y="5013176"/>
            <a:ext cx="8784976" cy="369332"/>
          </a:xfrm>
          <a:prstGeom prst="rect">
            <a:avLst/>
          </a:prstGeom>
          <a:ln w="12700"/>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GB" b="1" dirty="0" smtClean="0">
                <a:solidFill>
                  <a:schemeClr val="tx2"/>
                </a:solidFill>
              </a:rPr>
              <a:t>Open access</a:t>
            </a:r>
            <a:endParaRPr lang="en-GB" b="1" dirty="0">
              <a:solidFill>
                <a:schemeClr val="tx2"/>
              </a:solidFill>
            </a:endParaRPr>
          </a:p>
        </p:txBody>
      </p:sp>
      <p:sp>
        <p:nvSpPr>
          <p:cNvPr id="6" name="Slide Number Placeholder 3"/>
          <p:cNvSpPr>
            <a:spLocks noGrp="1"/>
          </p:cNvSpPr>
          <p:nvPr>
            <p:ph type="sldNum" sz="quarter" idx="10"/>
          </p:nvPr>
        </p:nvSpPr>
        <p:spPr>
          <a:xfrm>
            <a:off x="269875" y="6477000"/>
            <a:ext cx="3213100" cy="188913"/>
          </a:xfrm>
        </p:spPr>
        <p:txBody>
          <a:bodyPr/>
          <a:lstStyle/>
          <a:p>
            <a:pPr>
              <a:defRPr/>
            </a:pPr>
            <a:fld id="{A41CD5D9-9AE9-48C9-9C1D-7C0C64524F46}" type="slidenum">
              <a:rPr lang="en-GB"/>
              <a:pPr>
                <a:defRPr/>
              </a:pPr>
              <a:t>3</a:t>
            </a:fld>
            <a:endParaRPr lang="en-GB"/>
          </a:p>
        </p:txBody>
      </p:sp>
    </p:spTree>
    <p:extLst>
      <p:ext uri="{BB962C8B-B14F-4D97-AF65-F5344CB8AC3E}">
        <p14:creationId xmlns:p14="http://schemas.microsoft.com/office/powerpoint/2010/main" val="17361177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Overview</a:t>
            </a:r>
            <a:endParaRPr lang="en-GB" dirty="0"/>
          </a:p>
        </p:txBody>
      </p:sp>
      <p:sp>
        <p:nvSpPr>
          <p:cNvPr id="3" name="Content Placeholder 2"/>
          <p:cNvSpPr>
            <a:spLocks noGrp="1"/>
          </p:cNvSpPr>
          <p:nvPr>
            <p:ph idx="1"/>
          </p:nvPr>
        </p:nvSpPr>
        <p:spPr>
          <a:xfrm>
            <a:off x="274637" y="1049561"/>
            <a:ext cx="8594725" cy="3819599"/>
          </a:xfrm>
          <a:ln>
            <a:solidFill>
              <a:schemeClr val="accent1"/>
            </a:solidFill>
          </a:ln>
        </p:spPr>
        <p:txBody>
          <a:bodyPr/>
          <a:lstStyle/>
          <a:p>
            <a:pPr marL="0" indent="0">
              <a:buNone/>
            </a:pPr>
            <a:r>
              <a:rPr lang="en-GB" dirty="0" smtClean="0"/>
              <a:t> </a:t>
            </a:r>
            <a:endParaRPr lang="en-GB" dirty="0"/>
          </a:p>
        </p:txBody>
      </p:sp>
      <p:sp>
        <p:nvSpPr>
          <p:cNvPr id="4" name="Can 3"/>
          <p:cNvSpPr/>
          <p:nvPr/>
        </p:nvSpPr>
        <p:spPr bwMode="auto">
          <a:xfrm>
            <a:off x="6808614" y="1191608"/>
            <a:ext cx="1368152" cy="1247835"/>
          </a:xfrm>
          <a:prstGeom prst="can">
            <a:avLst/>
          </a:prstGeom>
          <a:solidFill>
            <a:schemeClr val="bg1"/>
          </a:solidFill>
          <a:ln w="9525" cap="flat" cmpd="sng" algn="ctr">
            <a:solidFill>
              <a:schemeClr val="tx2"/>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spAutoFit/>
          </a:bodyPr>
          <a:lstStyle/>
          <a:p>
            <a:pPr marL="0" marR="0" indent="0" algn="l" defTabSz="914400" rtl="0" eaLnBrk="0" fontAlgn="base" latinLnBrk="0" hangingPunct="0">
              <a:lnSpc>
                <a:spcPct val="100000"/>
              </a:lnSpc>
              <a:spcBef>
                <a:spcPct val="50000"/>
              </a:spcBef>
              <a:spcAft>
                <a:spcPct val="0"/>
              </a:spcAft>
              <a:buClrTx/>
              <a:buSzTx/>
              <a:buFontTx/>
              <a:buNone/>
              <a:tabLst/>
            </a:pPr>
            <a:r>
              <a:rPr kumimoji="0" lang="en-GB" sz="1800" b="0" i="0" u="none" strike="noStrike" cap="none" normalizeH="0" baseline="0" dirty="0" smtClean="0">
                <a:ln>
                  <a:noFill/>
                </a:ln>
                <a:solidFill>
                  <a:schemeClr val="tx1"/>
                </a:solidFill>
                <a:effectLst/>
                <a:latin typeface="Arial" charset="0"/>
                <a:ea typeface="ヒラギノ角ゴ Pro W3" pitchFamily="-64" charset="-128"/>
              </a:rPr>
              <a:t>SDW DB</a:t>
            </a:r>
          </a:p>
          <a:p>
            <a:pPr marL="0" marR="0" indent="0" algn="l" defTabSz="914400" rtl="0" eaLnBrk="0" fontAlgn="base" latinLnBrk="0" hangingPunct="0">
              <a:lnSpc>
                <a:spcPct val="100000"/>
              </a:lnSpc>
              <a:spcBef>
                <a:spcPct val="50000"/>
              </a:spcBef>
              <a:spcAft>
                <a:spcPct val="0"/>
              </a:spcAft>
              <a:buClrTx/>
              <a:buSzTx/>
              <a:buFontTx/>
              <a:buNone/>
              <a:tabLst/>
            </a:pPr>
            <a:r>
              <a:rPr lang="en-GB" dirty="0" smtClean="0">
                <a:latin typeface="Arial" charset="0"/>
                <a:ea typeface="ヒラギノ角ゴ Pro W3" pitchFamily="-64" charset="-128"/>
              </a:rPr>
              <a:t>(data)</a:t>
            </a:r>
            <a:endParaRPr kumimoji="0" lang="en-GB" sz="1800" b="0" i="0" u="none" strike="noStrike" cap="none" normalizeH="0" baseline="0" dirty="0" smtClean="0">
              <a:ln>
                <a:noFill/>
              </a:ln>
              <a:solidFill>
                <a:schemeClr val="tx1"/>
              </a:solidFill>
              <a:effectLst/>
              <a:latin typeface="Arial" charset="0"/>
              <a:ea typeface="ヒラギノ角ゴ Pro W3" pitchFamily="-64" charset="-128"/>
            </a:endParaRPr>
          </a:p>
        </p:txBody>
      </p:sp>
      <p:sp>
        <p:nvSpPr>
          <p:cNvPr id="6" name="Can 5"/>
          <p:cNvSpPr/>
          <p:nvPr/>
        </p:nvSpPr>
        <p:spPr bwMode="auto">
          <a:xfrm>
            <a:off x="7308304" y="3212976"/>
            <a:ext cx="1368152" cy="1432322"/>
          </a:xfrm>
          <a:prstGeom prst="can">
            <a:avLst/>
          </a:prstGeom>
          <a:solidFill>
            <a:schemeClr val="bg1"/>
          </a:solidFill>
          <a:ln w="9525" cap="flat" cmpd="sng" algn="ctr">
            <a:solidFill>
              <a:schemeClr val="tx2"/>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spAutoFit/>
          </a:bodyPr>
          <a:lstStyle/>
          <a:p>
            <a:pPr eaLnBrk="0" fontAlgn="base" hangingPunct="0">
              <a:spcBef>
                <a:spcPct val="50000"/>
              </a:spcBef>
              <a:spcAft>
                <a:spcPct val="0"/>
              </a:spcAft>
            </a:pPr>
            <a:r>
              <a:rPr lang="en-GB" dirty="0" smtClean="0">
                <a:latin typeface="Arial" charset="0"/>
                <a:ea typeface="ヒラギノ角ゴ Pro W3" pitchFamily="-64" charset="-128"/>
              </a:rPr>
              <a:t>SDMX registry</a:t>
            </a:r>
            <a:r>
              <a:rPr lang="en-GB" dirty="0">
                <a:latin typeface="Arial" charset="0"/>
                <a:ea typeface="ヒラギノ角ゴ Pro W3" pitchFamily="-64" charset="-128"/>
              </a:rPr>
              <a:t> </a:t>
            </a:r>
            <a:r>
              <a:rPr lang="en-GB" dirty="0" smtClean="0">
                <a:latin typeface="Arial" charset="0"/>
                <a:ea typeface="ヒラギノ角ゴ Pro W3" pitchFamily="-64" charset="-128"/>
              </a:rPr>
              <a:t>(metadata)</a:t>
            </a:r>
            <a:endParaRPr lang="en-GB" dirty="0">
              <a:latin typeface="Arial" charset="0"/>
              <a:ea typeface="ヒラギノ角ゴ Pro W3" pitchFamily="-64" charset="-128"/>
            </a:endParaRPr>
          </a:p>
        </p:txBody>
      </p:sp>
      <p:sp>
        <p:nvSpPr>
          <p:cNvPr id="7" name="Rectangle 6"/>
          <p:cNvSpPr/>
          <p:nvPr/>
        </p:nvSpPr>
        <p:spPr bwMode="auto">
          <a:xfrm>
            <a:off x="5212037" y="3328860"/>
            <a:ext cx="1672253" cy="784830"/>
          </a:xfrm>
          <a:prstGeom prst="rect">
            <a:avLst/>
          </a:prstGeom>
          <a:solidFill>
            <a:schemeClr val="bg1"/>
          </a:solidFill>
          <a:ln w="9525" cap="flat" cmpd="sng" algn="ctr">
            <a:solidFill>
              <a:schemeClr val="tx2"/>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spAutoFit/>
          </a:bodyPr>
          <a:lstStyle/>
          <a:p>
            <a:pPr marL="0" marR="0" indent="0" algn="l" defTabSz="914400" rtl="0" eaLnBrk="0" fontAlgn="base" latinLnBrk="0" hangingPunct="0">
              <a:lnSpc>
                <a:spcPct val="100000"/>
              </a:lnSpc>
              <a:spcBef>
                <a:spcPct val="50000"/>
              </a:spcBef>
              <a:spcAft>
                <a:spcPct val="0"/>
              </a:spcAft>
              <a:buClrTx/>
              <a:buSzTx/>
              <a:buFontTx/>
              <a:buNone/>
              <a:tabLst/>
            </a:pPr>
            <a:r>
              <a:rPr lang="en-GB" dirty="0" smtClean="0">
                <a:latin typeface="Arial" charset="0"/>
                <a:ea typeface="ヒラギノ角ゴ Pro W3" pitchFamily="-64" charset="-128"/>
              </a:rPr>
              <a:t>Registry </a:t>
            </a:r>
          </a:p>
          <a:p>
            <a:pPr marL="0" marR="0" indent="0" algn="l" defTabSz="914400" rtl="0" eaLnBrk="0" fontAlgn="base" latinLnBrk="0" hangingPunct="0">
              <a:lnSpc>
                <a:spcPct val="100000"/>
              </a:lnSpc>
              <a:spcBef>
                <a:spcPct val="50000"/>
              </a:spcBef>
              <a:spcAft>
                <a:spcPct val="0"/>
              </a:spcAft>
              <a:buClrTx/>
              <a:buSzTx/>
              <a:buFontTx/>
              <a:buNone/>
              <a:tabLst/>
            </a:pPr>
            <a:r>
              <a:rPr kumimoji="0" lang="en-GB" sz="1800" b="0" i="0" u="none" strike="noStrike" cap="none" normalizeH="0" baseline="0" dirty="0" smtClean="0">
                <a:ln>
                  <a:noFill/>
                </a:ln>
                <a:solidFill>
                  <a:schemeClr val="tx1"/>
                </a:solidFill>
                <a:effectLst/>
                <a:latin typeface="Arial" charset="0"/>
                <a:ea typeface="ヒラギノ角ゴ Pro W3" pitchFamily="-64" charset="-128"/>
              </a:rPr>
              <a:t>SDMX 2.1 WS</a:t>
            </a:r>
          </a:p>
        </p:txBody>
      </p:sp>
      <p:sp>
        <p:nvSpPr>
          <p:cNvPr id="10" name="Rectangle 9"/>
          <p:cNvSpPr/>
          <p:nvPr/>
        </p:nvSpPr>
        <p:spPr bwMode="auto">
          <a:xfrm>
            <a:off x="2610074" y="1261527"/>
            <a:ext cx="1364476" cy="369332"/>
          </a:xfrm>
          <a:prstGeom prst="rect">
            <a:avLst/>
          </a:prstGeom>
          <a:solidFill>
            <a:schemeClr val="bg1"/>
          </a:solidFill>
          <a:ln w="9525" cap="flat" cmpd="sng" algn="ctr">
            <a:solidFill>
              <a:schemeClr val="tx2"/>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spAutoFit/>
          </a:bodyPr>
          <a:lstStyle/>
          <a:p>
            <a:pPr marL="0" marR="0" indent="0" algn="l" defTabSz="914400" rtl="0" eaLnBrk="0" fontAlgn="base" latinLnBrk="0" hangingPunct="0">
              <a:lnSpc>
                <a:spcPct val="100000"/>
              </a:lnSpc>
              <a:spcBef>
                <a:spcPct val="50000"/>
              </a:spcBef>
              <a:spcAft>
                <a:spcPct val="0"/>
              </a:spcAft>
              <a:buClrTx/>
              <a:buSzTx/>
              <a:buFontTx/>
              <a:buNone/>
              <a:tabLst/>
            </a:pPr>
            <a:r>
              <a:rPr kumimoji="0" lang="en-GB" sz="1800" b="0" i="0" u="none" strike="noStrike" cap="none" normalizeH="0" baseline="0" dirty="0" smtClean="0">
                <a:ln>
                  <a:noFill/>
                </a:ln>
                <a:solidFill>
                  <a:schemeClr val="tx1"/>
                </a:solidFill>
                <a:effectLst/>
                <a:latin typeface="Arial" charset="0"/>
                <a:ea typeface="ヒラギノ角ゴ Pro W3" pitchFamily="-64" charset="-128"/>
              </a:rPr>
              <a:t>SDW portal</a:t>
            </a:r>
          </a:p>
        </p:txBody>
      </p:sp>
      <p:sp>
        <p:nvSpPr>
          <p:cNvPr id="11" name="Rectangle 10"/>
          <p:cNvSpPr/>
          <p:nvPr/>
        </p:nvSpPr>
        <p:spPr bwMode="auto">
          <a:xfrm>
            <a:off x="2377265" y="3028310"/>
            <a:ext cx="2274982" cy="369332"/>
          </a:xfrm>
          <a:prstGeom prst="rect">
            <a:avLst/>
          </a:prstGeom>
          <a:solidFill>
            <a:schemeClr val="bg1"/>
          </a:solidFill>
          <a:ln w="9525" cap="flat" cmpd="sng" algn="ctr">
            <a:solidFill>
              <a:schemeClr val="tx2"/>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spAutoFit/>
          </a:bodyPr>
          <a:lstStyle/>
          <a:p>
            <a:pPr marL="0" marR="0" indent="0" algn="l" defTabSz="914400" rtl="0" eaLnBrk="0" fontAlgn="base" latinLnBrk="0" hangingPunct="0">
              <a:lnSpc>
                <a:spcPct val="100000"/>
              </a:lnSpc>
              <a:spcBef>
                <a:spcPct val="50000"/>
              </a:spcBef>
              <a:spcAft>
                <a:spcPct val="0"/>
              </a:spcAft>
              <a:buClrTx/>
              <a:buSzTx/>
              <a:buFontTx/>
              <a:buNone/>
              <a:tabLst/>
            </a:pPr>
            <a:r>
              <a:rPr kumimoji="0" lang="en-GB" sz="1800" b="0" i="0" u="none" strike="noStrike" cap="none" normalizeH="0" baseline="0" dirty="0" smtClean="0">
                <a:ln>
                  <a:noFill/>
                </a:ln>
                <a:solidFill>
                  <a:schemeClr val="tx1"/>
                </a:solidFill>
                <a:effectLst/>
                <a:latin typeface="Arial" charset="0"/>
                <a:ea typeface="ヒラギノ角ゴ Pro W3" pitchFamily="-64" charset="-128"/>
              </a:rPr>
              <a:t>SDW SDMX 2.1 WS</a:t>
            </a:r>
          </a:p>
        </p:txBody>
      </p:sp>
      <p:sp>
        <p:nvSpPr>
          <p:cNvPr id="18" name="Rectangle 17"/>
          <p:cNvSpPr/>
          <p:nvPr/>
        </p:nvSpPr>
        <p:spPr bwMode="auto">
          <a:xfrm>
            <a:off x="335093" y="1446194"/>
            <a:ext cx="1223412" cy="369332"/>
          </a:xfrm>
          <a:prstGeom prst="rect">
            <a:avLst/>
          </a:prstGeom>
          <a:solidFill>
            <a:schemeClr val="bg1"/>
          </a:solidFill>
          <a:ln w="9525" cap="flat" cmpd="sng" algn="ctr">
            <a:solidFill>
              <a:schemeClr val="tx2"/>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spAutoFit/>
          </a:bodyPr>
          <a:lstStyle/>
          <a:p>
            <a:pPr marL="0" marR="0" indent="0" algn="l" defTabSz="914400" rtl="0" eaLnBrk="0" fontAlgn="base" latinLnBrk="0" hangingPunct="0">
              <a:lnSpc>
                <a:spcPct val="100000"/>
              </a:lnSpc>
              <a:spcBef>
                <a:spcPct val="50000"/>
              </a:spcBef>
              <a:spcAft>
                <a:spcPct val="0"/>
              </a:spcAft>
              <a:buClrTx/>
              <a:buSzTx/>
              <a:buFontTx/>
              <a:buNone/>
              <a:tabLst/>
            </a:pPr>
            <a:r>
              <a:rPr kumimoji="0" lang="en-GB" sz="1800" b="0" i="0" u="none" strike="noStrike" cap="none" normalizeH="0" baseline="0" dirty="0" smtClean="0">
                <a:ln>
                  <a:noFill/>
                </a:ln>
                <a:solidFill>
                  <a:schemeClr val="tx1"/>
                </a:solidFill>
                <a:effectLst/>
                <a:latin typeface="Arial" charset="0"/>
                <a:ea typeface="ヒラギノ角ゴ Pro W3" pitchFamily="-64" charset="-128"/>
              </a:rPr>
              <a:t>End users</a:t>
            </a:r>
          </a:p>
        </p:txBody>
      </p:sp>
      <p:sp>
        <p:nvSpPr>
          <p:cNvPr id="20" name="Rectangle 19"/>
          <p:cNvSpPr/>
          <p:nvPr/>
        </p:nvSpPr>
        <p:spPr bwMode="auto">
          <a:xfrm>
            <a:off x="335093" y="3351943"/>
            <a:ext cx="1274708" cy="369332"/>
          </a:xfrm>
          <a:prstGeom prst="rect">
            <a:avLst/>
          </a:prstGeom>
          <a:solidFill>
            <a:schemeClr val="bg1"/>
          </a:solidFill>
          <a:ln w="9525" cap="flat" cmpd="sng" algn="ctr">
            <a:solidFill>
              <a:schemeClr val="tx2"/>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spAutoFit/>
          </a:bodyPr>
          <a:lstStyle/>
          <a:p>
            <a:pPr marL="0" marR="0" indent="0" algn="l" defTabSz="914400" rtl="0" eaLnBrk="0" fontAlgn="base" latinLnBrk="0" hangingPunct="0">
              <a:lnSpc>
                <a:spcPct val="100000"/>
              </a:lnSpc>
              <a:spcBef>
                <a:spcPct val="50000"/>
              </a:spcBef>
              <a:spcAft>
                <a:spcPct val="0"/>
              </a:spcAft>
              <a:buClrTx/>
              <a:buSzTx/>
              <a:buFontTx/>
              <a:buNone/>
              <a:tabLst/>
            </a:pPr>
            <a:r>
              <a:rPr kumimoji="0" lang="en-GB" sz="1800" b="0" i="0" u="none" strike="noStrike" cap="none" normalizeH="0" baseline="0" dirty="0" smtClean="0">
                <a:ln>
                  <a:noFill/>
                </a:ln>
                <a:solidFill>
                  <a:schemeClr val="tx1"/>
                </a:solidFill>
                <a:effectLst/>
                <a:latin typeface="Arial" charset="0"/>
                <a:ea typeface="ヒラギノ角ゴ Pro W3" pitchFamily="-64" charset="-128"/>
              </a:rPr>
              <a:t>WS clients</a:t>
            </a:r>
          </a:p>
        </p:txBody>
      </p:sp>
      <p:sp>
        <p:nvSpPr>
          <p:cNvPr id="42" name="TextBox 41"/>
          <p:cNvSpPr txBox="1"/>
          <p:nvPr/>
        </p:nvSpPr>
        <p:spPr>
          <a:xfrm>
            <a:off x="251521" y="5085184"/>
            <a:ext cx="8640960" cy="1477328"/>
          </a:xfrm>
          <a:prstGeom prst="rect">
            <a:avLst/>
          </a:prstGeom>
          <a:noFill/>
        </p:spPr>
        <p:txBody>
          <a:bodyPr wrap="square" rtlCol="0">
            <a:spAutoFit/>
          </a:bodyPr>
          <a:lstStyle/>
          <a:p>
            <a:pPr marL="285750" indent="-285750">
              <a:buFontTx/>
              <a:buChar char="-"/>
            </a:pPr>
            <a:r>
              <a:rPr lang="en-GB" dirty="0" smtClean="0"/>
              <a:t>All components are SDMX-aware</a:t>
            </a:r>
          </a:p>
          <a:p>
            <a:pPr marL="285750" indent="-285750">
              <a:buFontTx/>
              <a:buChar char="-"/>
            </a:pPr>
            <a:r>
              <a:rPr lang="en-GB" dirty="0" smtClean="0"/>
              <a:t>Scenario 1: End users use the SDW portal and the ECB mobile app to discover and access data</a:t>
            </a:r>
          </a:p>
          <a:p>
            <a:pPr marL="285750" indent="-285750">
              <a:buFontTx/>
              <a:buChar char="-"/>
            </a:pPr>
            <a:r>
              <a:rPr lang="en-GB" dirty="0" smtClean="0"/>
              <a:t>Scenario 2: Applications use the SDW SDMX 2.1 WS to discover and access data and metadata</a:t>
            </a:r>
            <a:endParaRPr lang="en-GB" dirty="0"/>
          </a:p>
        </p:txBody>
      </p:sp>
      <p:cxnSp>
        <p:nvCxnSpPr>
          <p:cNvPr id="45" name="Straight Arrow Connector 44"/>
          <p:cNvCxnSpPr>
            <a:stCxn id="10" idx="3"/>
          </p:cNvCxnSpPr>
          <p:nvPr/>
        </p:nvCxnSpPr>
        <p:spPr bwMode="auto">
          <a:xfrm>
            <a:off x="3974550" y="1446193"/>
            <a:ext cx="2829697" cy="369333"/>
          </a:xfrm>
          <a:prstGeom prst="straightConnector1">
            <a:avLst/>
          </a:prstGeom>
          <a:solidFill>
            <a:schemeClr val="tx2"/>
          </a:solidFill>
          <a:ln w="9525" cap="flat" cmpd="sng" algn="ctr">
            <a:solidFill>
              <a:schemeClr val="tx2"/>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7" name="Straight Arrow Connector 46"/>
          <p:cNvCxnSpPr>
            <a:stCxn id="18" idx="3"/>
            <a:endCxn id="10" idx="1"/>
          </p:cNvCxnSpPr>
          <p:nvPr/>
        </p:nvCxnSpPr>
        <p:spPr bwMode="auto">
          <a:xfrm flipV="1">
            <a:off x="1558505" y="1446193"/>
            <a:ext cx="1051569" cy="184667"/>
          </a:xfrm>
          <a:prstGeom prst="straightConnector1">
            <a:avLst/>
          </a:prstGeom>
          <a:solidFill>
            <a:schemeClr val="tx2"/>
          </a:solidFill>
          <a:ln w="9525" cap="flat" cmpd="sng" algn="ctr">
            <a:solidFill>
              <a:schemeClr val="tx2"/>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9" name="Straight Arrow Connector 48"/>
          <p:cNvCxnSpPr>
            <a:stCxn id="20" idx="3"/>
            <a:endCxn id="11" idx="1"/>
          </p:cNvCxnSpPr>
          <p:nvPr/>
        </p:nvCxnSpPr>
        <p:spPr bwMode="auto">
          <a:xfrm flipV="1">
            <a:off x="1609801" y="3212976"/>
            <a:ext cx="767464" cy="323633"/>
          </a:xfrm>
          <a:prstGeom prst="straightConnector1">
            <a:avLst/>
          </a:prstGeom>
          <a:solidFill>
            <a:schemeClr val="tx2"/>
          </a:solidFill>
          <a:ln w="9525" cap="flat" cmpd="sng" algn="ctr">
            <a:solidFill>
              <a:schemeClr val="tx2"/>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1" name="Straight Arrow Connector 50"/>
          <p:cNvCxnSpPr>
            <a:stCxn id="11" idx="3"/>
            <a:endCxn id="4" idx="2"/>
          </p:cNvCxnSpPr>
          <p:nvPr/>
        </p:nvCxnSpPr>
        <p:spPr bwMode="auto">
          <a:xfrm flipV="1">
            <a:off x="4652247" y="1815526"/>
            <a:ext cx="2156367" cy="1397450"/>
          </a:xfrm>
          <a:prstGeom prst="straightConnector1">
            <a:avLst/>
          </a:prstGeom>
          <a:solidFill>
            <a:schemeClr val="tx2"/>
          </a:solidFill>
          <a:ln w="9525" cap="flat" cmpd="sng" algn="ctr">
            <a:solidFill>
              <a:schemeClr val="tx2"/>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3" name="Straight Arrow Connector 52"/>
          <p:cNvCxnSpPr>
            <a:stCxn id="11" idx="3"/>
            <a:endCxn id="7" idx="1"/>
          </p:cNvCxnSpPr>
          <p:nvPr/>
        </p:nvCxnSpPr>
        <p:spPr bwMode="auto">
          <a:xfrm>
            <a:off x="4652247" y="3212976"/>
            <a:ext cx="559790" cy="508299"/>
          </a:xfrm>
          <a:prstGeom prst="straightConnector1">
            <a:avLst/>
          </a:prstGeom>
          <a:solidFill>
            <a:schemeClr val="tx2"/>
          </a:solidFill>
          <a:ln w="9525" cap="flat" cmpd="sng" algn="ctr">
            <a:solidFill>
              <a:schemeClr val="tx2"/>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5" name="Straight Arrow Connector 54"/>
          <p:cNvCxnSpPr>
            <a:stCxn id="7" idx="3"/>
            <a:endCxn id="6" idx="2"/>
          </p:cNvCxnSpPr>
          <p:nvPr/>
        </p:nvCxnSpPr>
        <p:spPr bwMode="auto">
          <a:xfrm>
            <a:off x="6884290" y="3721275"/>
            <a:ext cx="424014" cy="207862"/>
          </a:xfrm>
          <a:prstGeom prst="straightConnector1">
            <a:avLst/>
          </a:prstGeom>
          <a:solidFill>
            <a:schemeClr val="tx2"/>
          </a:solidFill>
          <a:ln w="9525" cap="flat" cmpd="sng" algn="ctr">
            <a:solidFill>
              <a:schemeClr val="tx2"/>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61" name="Rectangle 60"/>
          <p:cNvSpPr/>
          <p:nvPr/>
        </p:nvSpPr>
        <p:spPr bwMode="auto">
          <a:xfrm>
            <a:off x="2610074" y="1793112"/>
            <a:ext cx="1572612" cy="646331"/>
          </a:xfrm>
          <a:prstGeom prst="rect">
            <a:avLst/>
          </a:prstGeom>
          <a:solidFill>
            <a:schemeClr val="bg1"/>
          </a:solidFill>
          <a:ln w="9525" cap="flat" cmpd="sng" algn="ctr">
            <a:solidFill>
              <a:schemeClr val="tx2"/>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spAutoFit/>
          </a:bodyPr>
          <a:lstStyle/>
          <a:p>
            <a:pPr marL="0" marR="0" indent="0" algn="l" defTabSz="914400" rtl="0" eaLnBrk="0" fontAlgn="base" latinLnBrk="0" hangingPunct="0">
              <a:lnSpc>
                <a:spcPct val="100000"/>
              </a:lnSpc>
              <a:spcBef>
                <a:spcPct val="50000"/>
              </a:spcBef>
              <a:spcAft>
                <a:spcPct val="0"/>
              </a:spcAft>
              <a:buClrTx/>
              <a:buSzTx/>
              <a:buFontTx/>
              <a:buNone/>
              <a:tabLst/>
            </a:pPr>
            <a:r>
              <a:rPr kumimoji="0" lang="en-GB" sz="1800" b="0" i="0" u="none" strike="noStrike" cap="none" normalizeH="0" baseline="0" dirty="0" smtClean="0">
                <a:ln>
                  <a:noFill/>
                </a:ln>
                <a:solidFill>
                  <a:schemeClr val="tx1"/>
                </a:solidFill>
                <a:effectLst/>
                <a:latin typeface="Arial" charset="0"/>
                <a:ea typeface="ヒラギノ角ゴ Pro W3" pitchFamily="-64" charset="-128"/>
              </a:rPr>
              <a:t>ECB mobile app</a:t>
            </a:r>
          </a:p>
        </p:txBody>
      </p:sp>
      <p:cxnSp>
        <p:nvCxnSpPr>
          <p:cNvPr id="73" name="Straight Arrow Connector 72"/>
          <p:cNvCxnSpPr/>
          <p:nvPr/>
        </p:nvCxnSpPr>
        <p:spPr bwMode="auto">
          <a:xfrm>
            <a:off x="3396380" y="2427089"/>
            <a:ext cx="0" cy="601221"/>
          </a:xfrm>
          <a:prstGeom prst="straightConnector1">
            <a:avLst/>
          </a:prstGeom>
          <a:solidFill>
            <a:schemeClr val="tx2"/>
          </a:solidFill>
          <a:ln w="9525" cap="flat" cmpd="sng" algn="ctr">
            <a:solidFill>
              <a:schemeClr val="tx2"/>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75" name="Straight Arrow Connector 74"/>
          <p:cNvCxnSpPr>
            <a:endCxn id="61" idx="1"/>
          </p:cNvCxnSpPr>
          <p:nvPr/>
        </p:nvCxnSpPr>
        <p:spPr bwMode="auto">
          <a:xfrm>
            <a:off x="1609801" y="1630860"/>
            <a:ext cx="1000273" cy="485418"/>
          </a:xfrm>
          <a:prstGeom prst="straightConnector1">
            <a:avLst/>
          </a:prstGeom>
          <a:solidFill>
            <a:schemeClr val="tx2"/>
          </a:solidFill>
          <a:ln w="9525" cap="flat" cmpd="sng" algn="ctr">
            <a:solidFill>
              <a:schemeClr val="tx2"/>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1" name="Slide Number Placeholder 3"/>
          <p:cNvSpPr>
            <a:spLocks noGrp="1"/>
          </p:cNvSpPr>
          <p:nvPr>
            <p:ph type="sldNum" sz="quarter" idx="10"/>
          </p:nvPr>
        </p:nvSpPr>
        <p:spPr>
          <a:xfrm>
            <a:off x="269875" y="6477000"/>
            <a:ext cx="3213100" cy="188913"/>
          </a:xfrm>
        </p:spPr>
        <p:txBody>
          <a:bodyPr/>
          <a:lstStyle/>
          <a:p>
            <a:pPr>
              <a:defRPr/>
            </a:pPr>
            <a:fld id="{A41CD5D9-9AE9-48C9-9C1D-7C0C64524F46}" type="slidenum">
              <a:rPr lang="en-GB"/>
              <a:pPr>
                <a:defRPr/>
              </a:pPr>
              <a:t>4</a:t>
            </a:fld>
            <a:endParaRPr lang="en-GB"/>
          </a:p>
        </p:txBody>
      </p:sp>
    </p:spTree>
    <p:extLst>
      <p:ext uri="{BB962C8B-B14F-4D97-AF65-F5344CB8AC3E}">
        <p14:creationId xmlns:p14="http://schemas.microsoft.com/office/powerpoint/2010/main" val="15567159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SDW portal &amp; ECB mobile app</a:t>
            </a:r>
            <a:endParaRPr lang="en-GB" dirty="0"/>
          </a:p>
        </p:txBody>
      </p:sp>
      <p:sp>
        <p:nvSpPr>
          <p:cNvPr id="3" name="Content Placeholder 2"/>
          <p:cNvSpPr>
            <a:spLocks noGrp="1"/>
          </p:cNvSpPr>
          <p:nvPr>
            <p:ph idx="1"/>
          </p:nvPr>
        </p:nvSpPr>
        <p:spPr/>
        <p:txBody>
          <a:bodyPr/>
          <a:lstStyle/>
          <a:p>
            <a:r>
              <a:rPr lang="en-GB" dirty="0" smtClean="0"/>
              <a:t>Gives end-users access to all data via a web-based interface (SDW portal) or Android and iOS mobile clients. Further options such as Tableau are also being considered.</a:t>
            </a:r>
          </a:p>
          <a:p>
            <a:r>
              <a:rPr lang="en-GB" dirty="0" smtClean="0"/>
              <a:t>SDMX-based </a:t>
            </a:r>
            <a:r>
              <a:rPr lang="en-GB" smtClean="0"/>
              <a:t>data </a:t>
            </a:r>
            <a:r>
              <a:rPr lang="en-GB" smtClean="0"/>
              <a:t>discovery </a:t>
            </a:r>
            <a:r>
              <a:rPr lang="en-GB" dirty="0" smtClean="0"/>
              <a:t>mechanism.</a:t>
            </a:r>
          </a:p>
          <a:p>
            <a:r>
              <a:rPr lang="en-GB" dirty="0" smtClean="0"/>
              <a:t>Possibility to export data as SDMX.</a:t>
            </a:r>
          </a:p>
          <a:p>
            <a:r>
              <a:rPr lang="en-GB" dirty="0" smtClean="0"/>
              <a:t>SDMX web services used to build Excel pivot tables.</a:t>
            </a:r>
          </a:p>
        </p:txBody>
      </p:sp>
      <p:sp>
        <p:nvSpPr>
          <p:cNvPr id="4" name="Slide Number Placeholder 3"/>
          <p:cNvSpPr>
            <a:spLocks noGrp="1"/>
          </p:cNvSpPr>
          <p:nvPr>
            <p:ph type="sldNum" sz="quarter" idx="10"/>
          </p:nvPr>
        </p:nvSpPr>
        <p:spPr>
          <a:xfrm>
            <a:off x="269875" y="6477000"/>
            <a:ext cx="3213100" cy="188913"/>
          </a:xfrm>
        </p:spPr>
        <p:txBody>
          <a:bodyPr/>
          <a:lstStyle/>
          <a:p>
            <a:pPr>
              <a:defRPr/>
            </a:pPr>
            <a:fld id="{A41CD5D9-9AE9-48C9-9C1D-7C0C64524F46}" type="slidenum">
              <a:rPr lang="en-GB"/>
              <a:pPr>
                <a:defRPr/>
              </a:pPr>
              <a:t>5</a:t>
            </a:fld>
            <a:endParaRPr lang="en-GB"/>
          </a:p>
        </p:txBody>
      </p:sp>
    </p:spTree>
    <p:extLst>
      <p:ext uri="{BB962C8B-B14F-4D97-AF65-F5344CB8AC3E}">
        <p14:creationId xmlns:p14="http://schemas.microsoft.com/office/powerpoint/2010/main" val="54894203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8535" y="548681"/>
            <a:ext cx="6192687" cy="43079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59832" y="2852936"/>
            <a:ext cx="5976664" cy="3933626"/>
          </a:xfrm>
          <a:prstGeom prst="rect">
            <a:avLst/>
          </a:prstGeom>
        </p:spPr>
      </p:pic>
      <p:sp>
        <p:nvSpPr>
          <p:cNvPr id="5" name="Slide Number Placeholder 3"/>
          <p:cNvSpPr>
            <a:spLocks noGrp="1"/>
          </p:cNvSpPr>
          <p:nvPr>
            <p:ph type="sldNum" sz="quarter" idx="10"/>
          </p:nvPr>
        </p:nvSpPr>
        <p:spPr>
          <a:xfrm>
            <a:off x="269875" y="6477000"/>
            <a:ext cx="3213100" cy="188913"/>
          </a:xfrm>
        </p:spPr>
        <p:txBody>
          <a:bodyPr/>
          <a:lstStyle/>
          <a:p>
            <a:pPr>
              <a:defRPr/>
            </a:pPr>
            <a:fld id="{A41CD5D9-9AE9-48C9-9C1D-7C0C64524F46}" type="slidenum">
              <a:rPr lang="en-GB"/>
              <a:pPr>
                <a:defRPr/>
              </a:pPr>
              <a:t>6</a:t>
            </a:fld>
            <a:endParaRPr lang="en-GB"/>
          </a:p>
        </p:txBody>
      </p:sp>
    </p:spTree>
    <p:extLst>
      <p:ext uri="{BB962C8B-B14F-4D97-AF65-F5344CB8AC3E}">
        <p14:creationId xmlns:p14="http://schemas.microsoft.com/office/powerpoint/2010/main" val="12754534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Open API: The SDMX RESTful web services</a:t>
            </a:r>
            <a:endParaRPr lang="en-GB" dirty="0"/>
          </a:p>
        </p:txBody>
      </p:sp>
      <p:sp>
        <p:nvSpPr>
          <p:cNvPr id="3" name="Content Placeholder 2"/>
          <p:cNvSpPr>
            <a:spLocks noGrp="1"/>
          </p:cNvSpPr>
          <p:nvPr>
            <p:ph idx="1"/>
          </p:nvPr>
        </p:nvSpPr>
        <p:spPr>
          <a:xfrm>
            <a:off x="269875" y="1428750"/>
            <a:ext cx="8594725" cy="3440410"/>
          </a:xfrm>
        </p:spPr>
        <p:txBody>
          <a:bodyPr/>
          <a:lstStyle/>
          <a:p>
            <a:r>
              <a:rPr lang="en-GB" dirty="0" smtClean="0"/>
              <a:t>Comprehensive: All </a:t>
            </a:r>
            <a:r>
              <a:rPr lang="en-GB" dirty="0"/>
              <a:t>the data and metadata </a:t>
            </a:r>
            <a:r>
              <a:rPr lang="en-GB" dirty="0" smtClean="0"/>
              <a:t>can be retrieved via the web services</a:t>
            </a:r>
          </a:p>
          <a:p>
            <a:r>
              <a:rPr lang="en-GB" dirty="0" smtClean="0"/>
              <a:t>Effective: Get what you want, from full </a:t>
            </a:r>
            <a:r>
              <a:rPr lang="en-GB" dirty="0"/>
              <a:t>dataset downloads </a:t>
            </a:r>
            <a:r>
              <a:rPr lang="en-GB" dirty="0" smtClean="0"/>
              <a:t>to very </a:t>
            </a:r>
            <a:r>
              <a:rPr lang="en-GB" dirty="0"/>
              <a:t>granular </a:t>
            </a:r>
            <a:r>
              <a:rPr lang="en-GB" dirty="0" smtClean="0"/>
              <a:t>queries, and anything in between</a:t>
            </a:r>
          </a:p>
          <a:p>
            <a:r>
              <a:rPr lang="en-GB" dirty="0" smtClean="0"/>
              <a:t>Efficient: Support for deltas, data compression, caching mechanism, </a:t>
            </a:r>
            <a:r>
              <a:rPr lang="en-GB" dirty="0"/>
              <a:t>amount of details to be </a:t>
            </a:r>
            <a:r>
              <a:rPr lang="en-GB" dirty="0" smtClean="0"/>
              <a:t>retrieved, etc.</a:t>
            </a:r>
          </a:p>
          <a:p>
            <a:r>
              <a:rPr lang="en-GB" dirty="0"/>
              <a:t>O</a:t>
            </a:r>
            <a:r>
              <a:rPr lang="en-GB" dirty="0" smtClean="0"/>
              <a:t>pen: Choose between various formats, depending on your needs</a:t>
            </a:r>
          </a:p>
          <a:p>
            <a:r>
              <a:rPr lang="en-GB" dirty="0" smtClean="0"/>
              <a:t>Versatile: From large enterprise applications (e.g.: bulk download by data providers) to mobile devices (e.g.: HTML5 visualisation based on SDMX-JSON)</a:t>
            </a:r>
            <a:endParaRPr lang="en-GB" dirty="0"/>
          </a:p>
          <a:p>
            <a:pPr marL="0" indent="0">
              <a:buNone/>
            </a:pPr>
            <a:endParaRPr lang="en-GB" dirty="0" smtClean="0"/>
          </a:p>
          <a:p>
            <a:endParaRPr lang="en-GB" dirty="0"/>
          </a:p>
        </p:txBody>
      </p:sp>
      <p:sp>
        <p:nvSpPr>
          <p:cNvPr id="4" name="TextBox 3"/>
          <p:cNvSpPr txBox="1"/>
          <p:nvPr/>
        </p:nvSpPr>
        <p:spPr>
          <a:xfrm>
            <a:off x="206152" y="5334600"/>
            <a:ext cx="8784976" cy="646331"/>
          </a:xfrm>
          <a:prstGeom prst="rect">
            <a:avLst/>
          </a:prstGeom>
          <a:ln w="12700"/>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b="1" dirty="0" smtClean="0">
                <a:solidFill>
                  <a:schemeClr val="tx2"/>
                </a:solidFill>
              </a:rPr>
              <a:t>Efficient and effective way to keep local databases up-to-date and to build applications using ECB data!</a:t>
            </a:r>
            <a:endParaRPr lang="en-GB" b="1" dirty="0">
              <a:solidFill>
                <a:schemeClr val="tx2"/>
              </a:solidFill>
            </a:endParaRPr>
          </a:p>
        </p:txBody>
      </p:sp>
      <p:sp>
        <p:nvSpPr>
          <p:cNvPr id="5" name="Slide Number Placeholder 3"/>
          <p:cNvSpPr>
            <a:spLocks noGrp="1"/>
          </p:cNvSpPr>
          <p:nvPr>
            <p:ph type="sldNum" sz="quarter" idx="10"/>
          </p:nvPr>
        </p:nvSpPr>
        <p:spPr>
          <a:xfrm>
            <a:off x="269875" y="6477000"/>
            <a:ext cx="3213100" cy="188913"/>
          </a:xfrm>
        </p:spPr>
        <p:txBody>
          <a:bodyPr/>
          <a:lstStyle/>
          <a:p>
            <a:pPr>
              <a:defRPr/>
            </a:pPr>
            <a:fld id="{A41CD5D9-9AE9-48C9-9C1D-7C0C64524F46}" type="slidenum">
              <a:rPr lang="en-GB"/>
              <a:pPr>
                <a:defRPr/>
              </a:pPr>
              <a:t>7</a:t>
            </a:fld>
            <a:endParaRPr lang="en-GB"/>
          </a:p>
        </p:txBody>
      </p:sp>
    </p:spTree>
    <p:extLst>
      <p:ext uri="{BB962C8B-B14F-4D97-AF65-F5344CB8AC3E}">
        <p14:creationId xmlns:p14="http://schemas.microsoft.com/office/powerpoint/2010/main" val="18091444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A41CD5D9-9AE9-48C9-9C1D-7C0C64524F46}" type="slidenum">
              <a:rPr lang="en-GB"/>
              <a:pPr>
                <a:defRPr/>
              </a:pPr>
              <a:t>8</a:t>
            </a:fld>
            <a:endParaRPr lang="en-GB"/>
          </a:p>
        </p:txBody>
      </p:sp>
      <p:sp>
        <p:nvSpPr>
          <p:cNvPr id="28675" name="Rectangle 2"/>
          <p:cNvSpPr>
            <a:spLocks noGrp="1" noChangeArrowheads="1"/>
          </p:cNvSpPr>
          <p:nvPr>
            <p:ph type="title"/>
          </p:nvPr>
        </p:nvSpPr>
        <p:spPr/>
        <p:txBody>
          <a:bodyPr/>
          <a:lstStyle/>
          <a:p>
            <a:pPr eaLnBrk="1" hangingPunct="1"/>
            <a:r>
              <a:rPr lang="en-GB" sz="2800" dirty="0" smtClean="0"/>
              <a:t>The role of SDMX registries at the ECB</a:t>
            </a:r>
          </a:p>
        </p:txBody>
      </p:sp>
      <p:sp>
        <p:nvSpPr>
          <p:cNvPr id="28676" name="Rectangle 3"/>
          <p:cNvSpPr>
            <a:spLocks noGrp="1" noChangeArrowheads="1"/>
          </p:cNvSpPr>
          <p:nvPr>
            <p:ph type="body" idx="1"/>
          </p:nvPr>
        </p:nvSpPr>
        <p:spPr>
          <a:xfrm>
            <a:off x="269875" y="1428750"/>
            <a:ext cx="8594725" cy="2936353"/>
          </a:xfrm>
        </p:spPr>
        <p:txBody>
          <a:bodyPr/>
          <a:lstStyle/>
          <a:p>
            <a:r>
              <a:rPr lang="en-GB" altLang="en-US" dirty="0" smtClean="0"/>
              <a:t>Dissemination and maintenance of </a:t>
            </a:r>
            <a:r>
              <a:rPr lang="en-GB" altLang="en-US" dirty="0"/>
              <a:t>structural and </a:t>
            </a:r>
            <a:r>
              <a:rPr lang="en-GB" altLang="en-US" dirty="0" smtClean="0"/>
              <a:t>provisioning metadata</a:t>
            </a:r>
            <a:endParaRPr lang="en-GB" altLang="en-US" dirty="0"/>
          </a:p>
          <a:p>
            <a:r>
              <a:rPr lang="en-GB" altLang="en-US" dirty="0" smtClean="0"/>
              <a:t>Handler </a:t>
            </a:r>
            <a:r>
              <a:rPr lang="en-GB" altLang="en-US" dirty="0"/>
              <a:t>of all metadata-related queries </a:t>
            </a:r>
            <a:r>
              <a:rPr lang="en-GB" altLang="en-US" dirty="0" smtClean="0"/>
              <a:t>for the </a:t>
            </a:r>
            <a:r>
              <a:rPr lang="en-GB" altLang="en-US" dirty="0"/>
              <a:t>SDW SDMX web </a:t>
            </a:r>
            <a:r>
              <a:rPr lang="en-GB" altLang="en-US" dirty="0" smtClean="0"/>
              <a:t>services</a:t>
            </a:r>
          </a:p>
          <a:p>
            <a:r>
              <a:rPr lang="en-GB" altLang="en-US" dirty="0" smtClean="0"/>
              <a:t>Enable the data discovery “mode” of the web services</a:t>
            </a:r>
          </a:p>
          <a:p>
            <a:r>
              <a:rPr lang="en-GB" altLang="en-US" dirty="0" smtClean="0"/>
              <a:t>Powered by Fusion Registry</a:t>
            </a:r>
          </a:p>
          <a:p>
            <a:endParaRPr lang="en-GB" altLang="en-US" dirty="0"/>
          </a:p>
          <a:p>
            <a:pPr eaLnBrk="1" hangingPunct="1"/>
            <a:endParaRPr lang="en-GB" dirty="0" smtClean="0"/>
          </a:p>
        </p:txBody>
      </p:sp>
      <p:sp>
        <p:nvSpPr>
          <p:cNvPr id="5" name="TextBox 4"/>
          <p:cNvSpPr txBox="1"/>
          <p:nvPr/>
        </p:nvSpPr>
        <p:spPr>
          <a:xfrm>
            <a:off x="206152" y="4688269"/>
            <a:ext cx="8784976" cy="646331"/>
          </a:xfrm>
          <a:prstGeom prst="rect">
            <a:avLst/>
          </a:prstGeom>
          <a:ln w="12700"/>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b="1" dirty="0" smtClean="0">
                <a:solidFill>
                  <a:schemeClr val="tx2"/>
                </a:solidFill>
              </a:rPr>
              <a:t>Conductor of the SDMX orchestra. Enable the development of fully automated and metadata-driven processes</a:t>
            </a:r>
            <a:endParaRPr lang="en-GB" b="1" dirty="0">
              <a:solidFill>
                <a:schemeClr val="tx2"/>
              </a:solidFill>
            </a:endParaRPr>
          </a:p>
        </p:txBody>
      </p:sp>
    </p:spTree>
    <p:extLst>
      <p:ext uri="{BB962C8B-B14F-4D97-AF65-F5344CB8AC3E}">
        <p14:creationId xmlns:p14="http://schemas.microsoft.com/office/powerpoint/2010/main" val="278266469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Next steps</a:t>
            </a:r>
            <a:endParaRPr lang="en-GB" dirty="0"/>
          </a:p>
        </p:txBody>
      </p:sp>
      <p:sp>
        <p:nvSpPr>
          <p:cNvPr id="3" name="Content Placeholder 2"/>
          <p:cNvSpPr>
            <a:spLocks noGrp="1"/>
          </p:cNvSpPr>
          <p:nvPr>
            <p:ph idx="1"/>
          </p:nvPr>
        </p:nvSpPr>
        <p:spPr>
          <a:xfrm>
            <a:off x="251520" y="1268760"/>
            <a:ext cx="8594725" cy="4468813"/>
          </a:xfrm>
        </p:spPr>
        <p:txBody>
          <a:bodyPr/>
          <a:lstStyle/>
          <a:p>
            <a:r>
              <a:rPr lang="en-GB" dirty="0" smtClean="0"/>
              <a:t>Provide context: Further work on improving metadata (metadata reports, clear and short titles for indicators, concept roles, etc.)</a:t>
            </a:r>
          </a:p>
          <a:p>
            <a:r>
              <a:rPr lang="en-GB" dirty="0" smtClean="0"/>
              <a:t>Less is more: Improve visibility of indicators used in publications such as the ECB Economic Bulletin</a:t>
            </a:r>
          </a:p>
          <a:p>
            <a:r>
              <a:rPr lang="en-GB" dirty="0" smtClean="0"/>
              <a:t>Stay abreast: Maintain the alignment with the latest versions of the SDMX RESTful API and SDMX-JSON</a:t>
            </a:r>
          </a:p>
        </p:txBody>
      </p:sp>
      <p:sp>
        <p:nvSpPr>
          <p:cNvPr id="4" name="Slide Number Placeholder 3"/>
          <p:cNvSpPr>
            <a:spLocks noGrp="1"/>
          </p:cNvSpPr>
          <p:nvPr>
            <p:ph type="sldNum" sz="quarter" idx="10"/>
          </p:nvPr>
        </p:nvSpPr>
        <p:spPr>
          <a:xfrm>
            <a:off x="269875" y="6477000"/>
            <a:ext cx="3213100" cy="188913"/>
          </a:xfrm>
        </p:spPr>
        <p:txBody>
          <a:bodyPr/>
          <a:lstStyle/>
          <a:p>
            <a:pPr>
              <a:defRPr/>
            </a:pPr>
            <a:fld id="{A41CD5D9-9AE9-48C9-9C1D-7C0C64524F46}" type="slidenum">
              <a:rPr lang="en-GB"/>
              <a:pPr>
                <a:defRPr/>
              </a:pPr>
              <a:t>9</a:t>
            </a:fld>
            <a:endParaRPr lang="en-GB"/>
          </a:p>
        </p:txBody>
      </p:sp>
    </p:spTree>
    <p:extLst>
      <p:ext uri="{BB962C8B-B14F-4D97-AF65-F5344CB8AC3E}">
        <p14:creationId xmlns:p14="http://schemas.microsoft.com/office/powerpoint/2010/main" val="1739020784"/>
      </p:ext>
    </p:extLst>
  </p:cSld>
  <p:clrMapOvr>
    <a:masterClrMapping/>
  </p:clrMapOvr>
  <p:timing>
    <p:tnLst>
      <p:par>
        <p:cTn id="1" dur="indefinite" restart="never" nodeType="tmRoot"/>
      </p:par>
    </p:tnLst>
  </p:timing>
</p:sld>
</file>

<file path=ppt/theme/theme1.xml><?xml version="1.0" encoding="utf-8"?>
<a:theme xmlns:a="http://schemas.openxmlformats.org/drawingml/2006/main" name="ECB default">
  <a:themeElements>
    <a:clrScheme name="ECB default presentation">
      <a:dk1>
        <a:srgbClr val="585858"/>
      </a:dk1>
      <a:lt1>
        <a:srgbClr val="FFFFFF"/>
      </a:lt1>
      <a:dk2>
        <a:srgbClr val="003399"/>
      </a:dk2>
      <a:lt2>
        <a:srgbClr val="BEBEBE"/>
      </a:lt2>
      <a:accent1>
        <a:srgbClr val="003399"/>
      </a:accent1>
      <a:accent2>
        <a:srgbClr val="4078B8"/>
      </a:accent2>
      <a:accent3>
        <a:srgbClr val="000066"/>
      </a:accent3>
      <a:accent4>
        <a:srgbClr val="008080"/>
      </a:accent4>
      <a:accent5>
        <a:srgbClr val="A50021"/>
      </a:accent5>
      <a:accent6>
        <a:srgbClr val="00005C"/>
      </a:accent6>
      <a:hlink>
        <a:srgbClr val="008080"/>
      </a:hlink>
      <a:folHlink>
        <a:srgbClr val="A50021"/>
      </a:folHlink>
    </a:clrScheme>
    <a:fontScheme name="5_Leere Präsentation">
      <a:majorFont>
        <a:latin typeface="Arial Black"/>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tx2"/>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50000"/>
          </a:spcBef>
          <a:spcAft>
            <a:spcPct val="0"/>
          </a:spcAft>
          <a:buClrTx/>
          <a:buSzTx/>
          <a:buFontTx/>
          <a:buNone/>
          <a:tabLst/>
          <a:defRPr kumimoji="0" lang="de-DE" sz="1800" b="0" i="0" u="none" strike="noStrike" cap="none" normalizeH="0" baseline="0" smtClean="0">
            <a:ln>
              <a:noFill/>
            </a:ln>
            <a:solidFill>
              <a:schemeClr val="tx1"/>
            </a:solidFill>
            <a:effectLst/>
            <a:latin typeface="Arial" charset="0"/>
            <a:ea typeface="ヒラギノ角ゴ Pro W3" pitchFamily="-64" charset="-128"/>
          </a:defRPr>
        </a:defPPr>
      </a:lstStyle>
    </a:spDef>
    <a:lnDef>
      <a:spPr bwMode="auto">
        <a:xfrm>
          <a:off x="0" y="0"/>
          <a:ext cx="1" cy="1"/>
        </a:xfrm>
        <a:custGeom>
          <a:avLst/>
          <a:gdLst/>
          <a:ahLst/>
          <a:cxnLst/>
          <a:rect l="0" t="0" r="0" b="0"/>
          <a:pathLst/>
        </a:custGeom>
        <a:solidFill>
          <a:schemeClr val="tx2"/>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50000"/>
          </a:spcBef>
          <a:spcAft>
            <a:spcPct val="0"/>
          </a:spcAft>
          <a:buClrTx/>
          <a:buSzTx/>
          <a:buFontTx/>
          <a:buNone/>
          <a:tabLst/>
          <a:defRPr kumimoji="0" lang="de-DE" sz="1800" b="0" i="0" u="none" strike="noStrike" cap="none" normalizeH="0" baseline="0" smtClean="0">
            <a:ln>
              <a:noFill/>
            </a:ln>
            <a:solidFill>
              <a:schemeClr val="tx1"/>
            </a:solidFill>
            <a:effectLst/>
            <a:latin typeface="Arial" charset="0"/>
            <a:ea typeface="ヒラギノ角ゴ Pro W3" pitchFamily="-64" charset="-128"/>
          </a:defRPr>
        </a:defPPr>
      </a:lstStyle>
    </a:lnDef>
  </a:objectDefaults>
  <a:extraClrSchemeLst>
    <a:extraClrScheme>
      <a:clrScheme name="5_Leere Präsentation 1">
        <a:dk1>
          <a:srgbClr val="585858"/>
        </a:dk1>
        <a:lt1>
          <a:srgbClr val="FFFFFF"/>
        </a:lt1>
        <a:dk2>
          <a:srgbClr val="003399"/>
        </a:dk2>
        <a:lt2>
          <a:srgbClr val="BEBEBE"/>
        </a:lt2>
        <a:accent1>
          <a:srgbClr val="4078B8"/>
        </a:accent1>
        <a:accent2>
          <a:srgbClr val="000066"/>
        </a:accent2>
        <a:accent3>
          <a:srgbClr val="FFFFFF"/>
        </a:accent3>
        <a:accent4>
          <a:srgbClr val="4A4A4A"/>
        </a:accent4>
        <a:accent5>
          <a:srgbClr val="AFBED8"/>
        </a:accent5>
        <a:accent6>
          <a:srgbClr val="00005C"/>
        </a:accent6>
        <a:hlink>
          <a:srgbClr val="008080"/>
        </a:hlink>
        <a:folHlink>
          <a:srgbClr val="A50021"/>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ECB%20default</Template>
  <TotalTime>958</TotalTime>
  <Words>3233</Words>
  <Application>Microsoft Office PowerPoint</Application>
  <PresentationFormat>On-screen Show (4:3)</PresentationFormat>
  <Paragraphs>164</Paragraphs>
  <Slides>11</Slides>
  <Notes>8</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ECB default</vt:lpstr>
      <vt:lpstr>SDMX and the ECB dissemination strategy</vt:lpstr>
      <vt:lpstr>ECB SDMX dissemination platform</vt:lpstr>
      <vt:lpstr>Principles</vt:lpstr>
      <vt:lpstr>Overview</vt:lpstr>
      <vt:lpstr>SDW portal &amp; ECB mobile app</vt:lpstr>
      <vt:lpstr>PowerPoint Presentation</vt:lpstr>
      <vt:lpstr>Open API: The SDMX RESTful web services</vt:lpstr>
      <vt:lpstr>The role of SDMX registries at the ECB</vt:lpstr>
      <vt:lpstr>Next steps</vt:lpstr>
      <vt:lpstr>Conclusions: The benefits of SDMX for data dissemination</vt:lpstr>
      <vt:lpstr>The Last Mile?</vt:lpstr>
    </vt:vector>
  </TitlesOfParts>
  <Company>European Central bank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Sosnovsky, Xavier</dc:creator>
  <cp:lastModifiedBy>bonaraa</cp:lastModifiedBy>
  <cp:revision>119</cp:revision>
  <cp:lastPrinted>2015-07-29T11:45:51Z</cp:lastPrinted>
  <dcterms:created xsi:type="dcterms:W3CDTF">2015-07-29T07:23:22Z</dcterms:created>
  <dcterms:modified xsi:type="dcterms:W3CDTF">2015-09-30T01:55:36Z</dcterms:modified>
</cp:coreProperties>
</file>